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charts/chart1.xml" ContentType="application/vnd.openxmlformats-officedocument.drawingml.chart+xml"/>
  <Override PartName="/ppt/charts/chart2.xml" ContentType="application/vnd.openxmlformats-officedocument.drawingml.chart+xml"/>
  <Override PartName="/ppt/charts/chart3.xml" ContentType="application/vnd.openxmlformats-officedocument.drawingml.char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6" r:id="rId1"/>
  </p:sldMasterIdLst>
  <p:notesMasterIdLst>
    <p:notesMasterId r:id="rId11"/>
  </p:notesMasterIdLst>
  <p:handoutMasterIdLst>
    <p:handoutMasterId r:id="rId12"/>
  </p:handoutMasterIdLst>
  <p:sldIdLst>
    <p:sldId id="287" r:id="rId2"/>
    <p:sldId id="284" r:id="rId3"/>
    <p:sldId id="262" r:id="rId4"/>
    <p:sldId id="285" r:id="rId5"/>
    <p:sldId id="286" r:id="rId6"/>
    <p:sldId id="271" r:id="rId7"/>
    <p:sldId id="272" r:id="rId8"/>
    <p:sldId id="273" r:id="rId9"/>
    <p:sldId id="274" r:id="rId10"/>
  </p:sldIdLst>
  <p:sldSz cx="14630400" cy="8229600"/>
  <p:notesSz cx="7099300" cy="9398000"/>
  <p:defaultTextStyle>
    <a:defPPr>
      <a:defRPr lang="en-US"/>
    </a:defPPr>
    <a:lvl1pPr algn="ctr" rtl="0" fontAlgn="base">
      <a:spcBef>
        <a:spcPct val="50000"/>
      </a:spcBef>
      <a:spcAft>
        <a:spcPct val="50000"/>
      </a:spcAft>
      <a:defRPr sz="3100" kern="1200">
        <a:solidFill>
          <a:schemeClr val="tx1"/>
        </a:solidFill>
        <a:latin typeface="Arial" charset="0"/>
        <a:ea typeface="+mn-ea"/>
        <a:cs typeface="+mn-cs"/>
      </a:defRPr>
    </a:lvl1pPr>
    <a:lvl2pPr marL="653077" algn="ctr" rtl="0" fontAlgn="base">
      <a:spcBef>
        <a:spcPct val="50000"/>
      </a:spcBef>
      <a:spcAft>
        <a:spcPct val="50000"/>
      </a:spcAft>
      <a:defRPr sz="3100" kern="1200">
        <a:solidFill>
          <a:schemeClr val="tx1"/>
        </a:solidFill>
        <a:latin typeface="Arial" charset="0"/>
        <a:ea typeface="+mn-ea"/>
        <a:cs typeface="+mn-cs"/>
      </a:defRPr>
    </a:lvl2pPr>
    <a:lvl3pPr marL="1306155" algn="ctr" rtl="0" fontAlgn="base">
      <a:spcBef>
        <a:spcPct val="50000"/>
      </a:spcBef>
      <a:spcAft>
        <a:spcPct val="50000"/>
      </a:spcAft>
      <a:defRPr sz="3100" kern="1200">
        <a:solidFill>
          <a:schemeClr val="tx1"/>
        </a:solidFill>
        <a:latin typeface="Arial" charset="0"/>
        <a:ea typeface="+mn-ea"/>
        <a:cs typeface="+mn-cs"/>
      </a:defRPr>
    </a:lvl3pPr>
    <a:lvl4pPr marL="1959233" algn="ctr" rtl="0" fontAlgn="base">
      <a:spcBef>
        <a:spcPct val="50000"/>
      </a:spcBef>
      <a:spcAft>
        <a:spcPct val="50000"/>
      </a:spcAft>
      <a:defRPr sz="3100" kern="1200">
        <a:solidFill>
          <a:schemeClr val="tx1"/>
        </a:solidFill>
        <a:latin typeface="Arial" charset="0"/>
        <a:ea typeface="+mn-ea"/>
        <a:cs typeface="+mn-cs"/>
      </a:defRPr>
    </a:lvl4pPr>
    <a:lvl5pPr marL="2612311" algn="ctr" rtl="0" fontAlgn="base">
      <a:spcBef>
        <a:spcPct val="50000"/>
      </a:spcBef>
      <a:spcAft>
        <a:spcPct val="50000"/>
      </a:spcAft>
      <a:defRPr sz="3100" kern="1200">
        <a:solidFill>
          <a:schemeClr val="tx1"/>
        </a:solidFill>
        <a:latin typeface="Arial" charset="0"/>
        <a:ea typeface="+mn-ea"/>
        <a:cs typeface="+mn-cs"/>
      </a:defRPr>
    </a:lvl5pPr>
    <a:lvl6pPr marL="3265388" algn="l" defTabSz="1306155" rtl="0" eaLnBrk="1" latinLnBrk="0" hangingPunct="1">
      <a:defRPr sz="3100" kern="1200">
        <a:solidFill>
          <a:schemeClr val="tx1"/>
        </a:solidFill>
        <a:latin typeface="Arial" charset="0"/>
        <a:ea typeface="+mn-ea"/>
        <a:cs typeface="+mn-cs"/>
      </a:defRPr>
    </a:lvl6pPr>
    <a:lvl7pPr marL="3918465" algn="l" defTabSz="1306155" rtl="0" eaLnBrk="1" latinLnBrk="0" hangingPunct="1">
      <a:defRPr sz="3100" kern="1200">
        <a:solidFill>
          <a:schemeClr val="tx1"/>
        </a:solidFill>
        <a:latin typeface="Arial" charset="0"/>
        <a:ea typeface="+mn-ea"/>
        <a:cs typeface="+mn-cs"/>
      </a:defRPr>
    </a:lvl7pPr>
    <a:lvl8pPr marL="4571543" algn="l" defTabSz="1306155" rtl="0" eaLnBrk="1" latinLnBrk="0" hangingPunct="1">
      <a:defRPr sz="3100" kern="1200">
        <a:solidFill>
          <a:schemeClr val="tx1"/>
        </a:solidFill>
        <a:latin typeface="Arial" charset="0"/>
        <a:ea typeface="+mn-ea"/>
        <a:cs typeface="+mn-cs"/>
      </a:defRPr>
    </a:lvl8pPr>
    <a:lvl9pPr marL="5224620" algn="l" defTabSz="1306155" rtl="0" eaLnBrk="1" latinLnBrk="0" hangingPunct="1">
      <a:defRPr sz="3100"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1047" userDrawn="1">
          <p15:clr>
            <a:srgbClr val="A4A3A4"/>
          </p15:clr>
        </p15:guide>
        <p15:guide id="2" pos="4608">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scaleToFitPaper="1"/>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702082"/>
    <a:srgbClr val="F1B434"/>
    <a:srgbClr val="DC8633"/>
    <a:srgbClr val="0082BA"/>
    <a:srgbClr val="AD1AAC"/>
    <a:srgbClr val="84BD00"/>
    <a:srgbClr val="C4D600"/>
    <a:srgbClr val="7DA1C4"/>
    <a:srgbClr val="6BBBAE"/>
    <a:srgbClr val="8CE2D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31285" autoAdjust="0"/>
    <p:restoredTop sz="94558" autoAdjust="0"/>
  </p:normalViewPr>
  <p:slideViewPr>
    <p:cSldViewPr snapToGrid="0">
      <p:cViewPr varScale="1">
        <p:scale>
          <a:sx n="91" d="100"/>
          <a:sy n="91" d="100"/>
        </p:scale>
        <p:origin x="224" y="440"/>
      </p:cViewPr>
      <p:guideLst>
        <p:guide orient="horz" pos="1047"/>
        <p:guide pos="4608"/>
      </p:guideLst>
    </p:cSldViewPr>
  </p:slideViewPr>
  <p:notesTextViewPr>
    <p:cViewPr>
      <p:scale>
        <a:sx n="100" d="100"/>
        <a:sy n="100" d="100"/>
      </p:scale>
      <p:origin x="0" y="0"/>
    </p:cViewPr>
  </p:notesTextViewPr>
  <p:sorterViewPr>
    <p:cViewPr>
      <p:scale>
        <a:sx n="66" d="100"/>
        <a:sy n="66" d="100"/>
      </p:scale>
      <p:origin x="0" y="0"/>
    </p:cViewPr>
  </p:sorterViewPr>
  <p:notesViewPr>
    <p:cSldViewPr snapToGrid="0">
      <p:cViewPr varScale="1">
        <p:scale>
          <a:sx n="66" d="100"/>
          <a:sy n="66" d="100"/>
        </p:scale>
        <p:origin x="0" y="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Excel_Worksheet2.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4181117533718796E-2"/>
          <c:y val="9.1234347048300496E-2"/>
          <c:w val="0.63583815028901802"/>
          <c:h val="0.717352415026834"/>
        </c:manualLayout>
      </c:layout>
      <c:barChart>
        <c:barDir val="bar"/>
        <c:grouping val="clustered"/>
        <c:varyColors val="1"/>
        <c:ser>
          <c:idx val="0"/>
          <c:order val="0"/>
          <c:tx>
            <c:strRef>
              <c:f>Sheet1!$B$1</c:f>
              <c:strCache>
                <c:ptCount val="1"/>
                <c:pt idx="0">
                  <c:v>Item</c:v>
                </c:pt>
              </c:strCache>
            </c:strRef>
          </c:tx>
          <c:spPr>
            <a:solidFill>
              <a:schemeClr val="accent6"/>
            </a:solidFill>
            <a:ln w="25352">
              <a:solidFill>
                <a:srgbClr val="FFFFFF"/>
              </a:solidFill>
            </a:ln>
          </c:spPr>
          <c:invertIfNegative val="0"/>
          <c:dPt>
            <c:idx val="0"/>
            <c:invertIfNegative val="0"/>
            <c:bubble3D val="0"/>
            <c:spPr>
              <a:solidFill>
                <a:schemeClr val="accent2">
                  <a:lumMod val="75000"/>
                </a:schemeClr>
              </a:solidFill>
              <a:ln w="25352">
                <a:solidFill>
                  <a:srgbClr val="FFFFFF"/>
                </a:solidFill>
              </a:ln>
            </c:spPr>
            <c:extLst>
              <c:ext xmlns:c16="http://schemas.microsoft.com/office/drawing/2014/chart" uri="{C3380CC4-5D6E-409C-BE32-E72D297353CC}">
                <c16:uniqueId val="{00000001-70A6-5848-ADEE-15D88D3978D6}"/>
              </c:ext>
            </c:extLst>
          </c:dPt>
          <c:dPt>
            <c:idx val="1"/>
            <c:invertIfNegative val="0"/>
            <c:bubble3D val="0"/>
            <c:spPr>
              <a:solidFill>
                <a:schemeClr val="accent4"/>
              </a:solidFill>
              <a:ln w="25352">
                <a:solidFill>
                  <a:srgbClr val="FFFFFF"/>
                </a:solidFill>
              </a:ln>
            </c:spPr>
            <c:extLst>
              <c:ext xmlns:c16="http://schemas.microsoft.com/office/drawing/2014/chart" uri="{C3380CC4-5D6E-409C-BE32-E72D297353CC}">
                <c16:uniqueId val="{00000003-70A6-5848-ADEE-15D88D3978D6}"/>
              </c:ext>
            </c:extLst>
          </c:dPt>
          <c:dPt>
            <c:idx val="2"/>
            <c:invertIfNegative val="0"/>
            <c:bubble3D val="0"/>
            <c:spPr>
              <a:solidFill>
                <a:schemeClr val="accent3"/>
              </a:solidFill>
              <a:ln w="25352">
                <a:solidFill>
                  <a:srgbClr val="FFFFFF"/>
                </a:solidFill>
              </a:ln>
            </c:spPr>
            <c:extLst>
              <c:ext xmlns:c16="http://schemas.microsoft.com/office/drawing/2014/chart" uri="{C3380CC4-5D6E-409C-BE32-E72D297353CC}">
                <c16:uniqueId val="{00000005-70A6-5848-ADEE-15D88D3978D6}"/>
              </c:ext>
            </c:extLst>
          </c:dPt>
          <c:dPt>
            <c:idx val="3"/>
            <c:invertIfNegative val="0"/>
            <c:bubble3D val="0"/>
            <c:spPr>
              <a:solidFill>
                <a:schemeClr val="accent2"/>
              </a:solidFill>
              <a:ln w="25352">
                <a:solidFill>
                  <a:srgbClr val="FFFFFF"/>
                </a:solidFill>
              </a:ln>
            </c:spPr>
            <c:extLst>
              <c:ext xmlns:c16="http://schemas.microsoft.com/office/drawing/2014/chart" uri="{C3380CC4-5D6E-409C-BE32-E72D297353CC}">
                <c16:uniqueId val="{00000007-70A6-5848-ADEE-15D88D3978D6}"/>
              </c:ext>
            </c:extLst>
          </c:dPt>
          <c:dPt>
            <c:idx val="4"/>
            <c:invertIfNegative val="0"/>
            <c:bubble3D val="0"/>
            <c:spPr>
              <a:solidFill>
                <a:schemeClr val="accent1"/>
              </a:solidFill>
              <a:ln w="25352">
                <a:solidFill>
                  <a:srgbClr val="FFFFFF"/>
                </a:solidFill>
              </a:ln>
            </c:spPr>
            <c:extLst>
              <c:ext xmlns:c16="http://schemas.microsoft.com/office/drawing/2014/chart" uri="{C3380CC4-5D6E-409C-BE32-E72D297353CC}">
                <c16:uniqueId val="{00000009-70A6-5848-ADEE-15D88D3978D6}"/>
              </c:ext>
            </c:extLst>
          </c:dPt>
          <c:dPt>
            <c:idx val="5"/>
            <c:invertIfNegative val="0"/>
            <c:bubble3D val="0"/>
            <c:spPr>
              <a:solidFill>
                <a:schemeClr val="tx1"/>
              </a:solidFill>
              <a:ln w="25352">
                <a:solidFill>
                  <a:srgbClr val="FFFFFF"/>
                </a:solidFill>
              </a:ln>
            </c:spPr>
            <c:extLst>
              <c:ext xmlns:c16="http://schemas.microsoft.com/office/drawing/2014/chart" uri="{C3380CC4-5D6E-409C-BE32-E72D297353CC}">
                <c16:uniqueId val="{0000000B-70A6-5848-ADEE-15D88D3978D6}"/>
              </c:ext>
            </c:extLst>
          </c:dPt>
          <c:cat>
            <c:strRef>
              <c:f>Sheet1!$A$2:$A$7</c:f>
              <c:strCache>
                <c:ptCount val="6"/>
                <c:pt idx="0">
                  <c:v>Descriptor</c:v>
                </c:pt>
                <c:pt idx="1">
                  <c:v>Descriptor</c:v>
                </c:pt>
                <c:pt idx="2">
                  <c:v>Descriptor</c:v>
                </c:pt>
                <c:pt idx="3">
                  <c:v>Descriptor</c:v>
                </c:pt>
                <c:pt idx="4">
                  <c:v>Descriptor</c:v>
                </c:pt>
                <c:pt idx="5">
                  <c:v>Descriptor</c:v>
                </c:pt>
              </c:strCache>
            </c:strRef>
          </c:cat>
          <c:val>
            <c:numRef>
              <c:f>Sheet1!$B$2:$B$7</c:f>
              <c:numCache>
                <c:formatCode>General</c:formatCode>
                <c:ptCount val="6"/>
                <c:pt idx="0">
                  <c:v>20.399999999999999</c:v>
                </c:pt>
                <c:pt idx="1">
                  <c:v>30.6</c:v>
                </c:pt>
                <c:pt idx="2">
                  <c:v>45.9</c:v>
                </c:pt>
                <c:pt idx="3">
                  <c:v>20.399999999999999</c:v>
                </c:pt>
                <c:pt idx="4">
                  <c:v>30.6</c:v>
                </c:pt>
                <c:pt idx="5">
                  <c:v>45.9</c:v>
                </c:pt>
              </c:numCache>
            </c:numRef>
          </c:val>
          <c:extLst>
            <c:ext xmlns:c16="http://schemas.microsoft.com/office/drawing/2014/chart" uri="{C3380CC4-5D6E-409C-BE32-E72D297353CC}">
              <c16:uniqueId val="{0000000C-70A6-5848-ADEE-15D88D3978D6}"/>
            </c:ext>
          </c:extLst>
        </c:ser>
        <c:dLbls>
          <c:showLegendKey val="0"/>
          <c:showVal val="0"/>
          <c:showCatName val="0"/>
          <c:showSerName val="0"/>
          <c:showPercent val="0"/>
          <c:showBubbleSize val="0"/>
        </c:dLbls>
        <c:gapWidth val="100"/>
        <c:axId val="2125087000"/>
        <c:axId val="2125029992"/>
      </c:barChart>
      <c:catAx>
        <c:axId val="2125087000"/>
        <c:scaling>
          <c:orientation val="minMax"/>
        </c:scaling>
        <c:delete val="0"/>
        <c:axPos val="l"/>
        <c:numFmt formatCode="General" sourceLinked="0"/>
        <c:majorTickMark val="none"/>
        <c:minorTickMark val="none"/>
        <c:tickLblPos val="none"/>
        <c:spPr>
          <a:ln w="12676">
            <a:solidFill>
              <a:srgbClr val="C0C0C0"/>
            </a:solidFill>
            <a:prstDash val="solid"/>
          </a:ln>
        </c:spPr>
        <c:crossAx val="2125029992"/>
        <c:crosses val="autoZero"/>
        <c:auto val="1"/>
        <c:lblAlgn val="ctr"/>
        <c:lblOffset val="100"/>
        <c:tickMarkSkip val="1"/>
        <c:noMultiLvlLbl val="0"/>
      </c:catAx>
      <c:valAx>
        <c:axId val="2125029992"/>
        <c:scaling>
          <c:orientation val="minMax"/>
          <c:max val="50"/>
        </c:scaling>
        <c:delete val="0"/>
        <c:axPos val="b"/>
        <c:majorGridlines>
          <c:spPr>
            <a:ln w="12676">
              <a:solidFill>
                <a:srgbClr val="C0C0C0"/>
              </a:solidFill>
              <a:prstDash val="solid"/>
            </a:ln>
          </c:spPr>
        </c:majorGridlines>
        <c:numFmt formatCode="General" sourceLinked="1"/>
        <c:majorTickMark val="none"/>
        <c:minorTickMark val="none"/>
        <c:tickLblPos val="nextTo"/>
        <c:spPr>
          <a:ln w="25352">
            <a:solidFill>
              <a:srgbClr val="C0C0C0"/>
            </a:solidFill>
            <a:prstDash val="solid"/>
          </a:ln>
        </c:spPr>
        <c:txPr>
          <a:bodyPr rot="0" vert="horz"/>
          <a:lstStyle/>
          <a:p>
            <a:pPr>
              <a:defRPr sz="1400">
                <a:latin typeface="+mn-lt"/>
              </a:defRPr>
            </a:pPr>
            <a:endParaRPr lang="en-US"/>
          </a:p>
        </c:txPr>
        <c:crossAx val="2125087000"/>
        <c:crosses val="autoZero"/>
        <c:crossBetween val="between"/>
        <c:majorUnit val="10"/>
      </c:valAx>
      <c:spPr>
        <a:noFill/>
        <a:ln w="25352">
          <a:noFill/>
        </a:ln>
      </c:spPr>
    </c:plotArea>
    <c:legend>
      <c:legendPos val="r"/>
      <c:layout>
        <c:manualLayout>
          <c:xMode val="edge"/>
          <c:yMode val="edge"/>
          <c:x val="0.72015691065144183"/>
          <c:y val="8.8084184644205726E-2"/>
          <c:w val="0.161766874699344"/>
          <c:h val="0.68758832655211799"/>
        </c:manualLayout>
      </c:layout>
      <c:overlay val="0"/>
      <c:spPr>
        <a:noFill/>
        <a:ln w="25352">
          <a:noFill/>
        </a:ln>
      </c:spPr>
      <c:txPr>
        <a:bodyPr/>
        <a:lstStyle/>
        <a:p>
          <a:pPr>
            <a:defRPr sz="1600" b="0">
              <a:latin typeface="+mn-lt"/>
            </a:defRPr>
          </a:pPr>
          <a:endParaRPr lang="en-US"/>
        </a:p>
      </c:txPr>
    </c:legend>
    <c:plotVisOnly val="1"/>
    <c:dispBlanksAs val="gap"/>
    <c:showDLblsOverMax val="0"/>
  </c:chart>
  <c:spPr>
    <a:noFill/>
    <a:ln>
      <a:noFill/>
    </a:ln>
  </c:spPr>
  <c:txPr>
    <a:bodyPr/>
    <a:lstStyle/>
    <a:p>
      <a:pPr>
        <a:defRPr sz="1800" b="1" i="0" u="none" strike="noStrike" baseline="0">
          <a:solidFill>
            <a:schemeClr val="tx1"/>
          </a:solidFill>
          <a:latin typeface="Calibri"/>
          <a:ea typeface="Calibri"/>
          <a:cs typeface="Calibri"/>
        </a:defRPr>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1437400308884201"/>
          <c:y val="9.1234347048300496E-2"/>
          <c:w val="0.68406967617793801"/>
          <c:h val="0.717352415026834"/>
        </c:manualLayout>
      </c:layout>
      <c:barChart>
        <c:barDir val="col"/>
        <c:grouping val="clustered"/>
        <c:varyColors val="1"/>
        <c:ser>
          <c:idx val="0"/>
          <c:order val="0"/>
          <c:tx>
            <c:strRef>
              <c:f>Sheet1!$B$1</c:f>
              <c:strCache>
                <c:ptCount val="1"/>
                <c:pt idx="0">
                  <c:v>Item</c:v>
                </c:pt>
              </c:strCache>
            </c:strRef>
          </c:tx>
          <c:spPr>
            <a:solidFill>
              <a:schemeClr val="accent6"/>
            </a:solidFill>
            <a:ln w="25352">
              <a:solidFill>
                <a:srgbClr val="FFFFFF"/>
              </a:solidFill>
            </a:ln>
          </c:spPr>
          <c:invertIfNegative val="0"/>
          <c:dPt>
            <c:idx val="0"/>
            <c:invertIfNegative val="0"/>
            <c:bubble3D val="0"/>
            <c:spPr>
              <a:solidFill>
                <a:schemeClr val="tx1"/>
              </a:solidFill>
              <a:ln w="25352">
                <a:solidFill>
                  <a:srgbClr val="FFFFFF"/>
                </a:solidFill>
              </a:ln>
            </c:spPr>
            <c:extLst>
              <c:ext xmlns:c16="http://schemas.microsoft.com/office/drawing/2014/chart" uri="{C3380CC4-5D6E-409C-BE32-E72D297353CC}">
                <c16:uniqueId val="{00000001-BFE1-8440-BA7D-C5500ECDB506}"/>
              </c:ext>
            </c:extLst>
          </c:dPt>
          <c:dPt>
            <c:idx val="1"/>
            <c:invertIfNegative val="0"/>
            <c:bubble3D val="0"/>
            <c:spPr>
              <a:solidFill>
                <a:schemeClr val="accent1"/>
              </a:solidFill>
              <a:ln w="25352">
                <a:solidFill>
                  <a:srgbClr val="FFFFFF"/>
                </a:solidFill>
              </a:ln>
            </c:spPr>
            <c:extLst>
              <c:ext xmlns:c16="http://schemas.microsoft.com/office/drawing/2014/chart" uri="{C3380CC4-5D6E-409C-BE32-E72D297353CC}">
                <c16:uniqueId val="{00000003-BFE1-8440-BA7D-C5500ECDB506}"/>
              </c:ext>
            </c:extLst>
          </c:dPt>
          <c:dPt>
            <c:idx val="2"/>
            <c:invertIfNegative val="0"/>
            <c:bubble3D val="0"/>
            <c:spPr>
              <a:solidFill>
                <a:schemeClr val="accent2"/>
              </a:solidFill>
              <a:ln w="25352">
                <a:solidFill>
                  <a:srgbClr val="FFFFFF"/>
                </a:solidFill>
              </a:ln>
            </c:spPr>
            <c:extLst>
              <c:ext xmlns:c16="http://schemas.microsoft.com/office/drawing/2014/chart" uri="{C3380CC4-5D6E-409C-BE32-E72D297353CC}">
                <c16:uniqueId val="{00000005-BFE1-8440-BA7D-C5500ECDB506}"/>
              </c:ext>
            </c:extLst>
          </c:dPt>
          <c:dPt>
            <c:idx val="3"/>
            <c:invertIfNegative val="0"/>
            <c:bubble3D val="0"/>
            <c:spPr>
              <a:solidFill>
                <a:schemeClr val="accent3"/>
              </a:solidFill>
              <a:ln w="25352">
                <a:solidFill>
                  <a:srgbClr val="FFFFFF"/>
                </a:solidFill>
              </a:ln>
            </c:spPr>
            <c:extLst>
              <c:ext xmlns:c16="http://schemas.microsoft.com/office/drawing/2014/chart" uri="{C3380CC4-5D6E-409C-BE32-E72D297353CC}">
                <c16:uniqueId val="{00000007-BFE1-8440-BA7D-C5500ECDB506}"/>
              </c:ext>
            </c:extLst>
          </c:dPt>
          <c:dPt>
            <c:idx val="4"/>
            <c:invertIfNegative val="0"/>
            <c:bubble3D val="0"/>
            <c:spPr>
              <a:solidFill>
                <a:schemeClr val="accent4"/>
              </a:solidFill>
              <a:ln w="25352">
                <a:solidFill>
                  <a:srgbClr val="FFFFFF"/>
                </a:solidFill>
              </a:ln>
            </c:spPr>
            <c:extLst>
              <c:ext xmlns:c16="http://schemas.microsoft.com/office/drawing/2014/chart" uri="{C3380CC4-5D6E-409C-BE32-E72D297353CC}">
                <c16:uniqueId val="{00000009-BFE1-8440-BA7D-C5500ECDB506}"/>
              </c:ext>
            </c:extLst>
          </c:dPt>
          <c:dPt>
            <c:idx val="5"/>
            <c:invertIfNegative val="0"/>
            <c:bubble3D val="0"/>
            <c:spPr>
              <a:solidFill>
                <a:schemeClr val="accent5"/>
              </a:solidFill>
              <a:ln w="25352">
                <a:solidFill>
                  <a:srgbClr val="FFFFFF"/>
                </a:solidFill>
              </a:ln>
            </c:spPr>
            <c:extLst>
              <c:ext xmlns:c16="http://schemas.microsoft.com/office/drawing/2014/chart" uri="{C3380CC4-5D6E-409C-BE32-E72D297353CC}">
                <c16:uniqueId val="{0000000B-BFE1-8440-BA7D-C5500ECDB506}"/>
              </c:ext>
            </c:extLst>
          </c:dPt>
          <c:cat>
            <c:strRef>
              <c:f>Sheet1!$A$2:$A$7</c:f>
              <c:strCache>
                <c:ptCount val="6"/>
                <c:pt idx="0">
                  <c:v>Descriptor</c:v>
                </c:pt>
                <c:pt idx="1">
                  <c:v>Descriptor</c:v>
                </c:pt>
                <c:pt idx="2">
                  <c:v>Descriptor</c:v>
                </c:pt>
                <c:pt idx="3">
                  <c:v>Descriptor</c:v>
                </c:pt>
                <c:pt idx="4">
                  <c:v>Descriptor</c:v>
                </c:pt>
                <c:pt idx="5">
                  <c:v>Descriptor</c:v>
                </c:pt>
              </c:strCache>
            </c:strRef>
          </c:cat>
          <c:val>
            <c:numRef>
              <c:f>Sheet1!$B$2:$B$7</c:f>
              <c:numCache>
                <c:formatCode>General</c:formatCode>
                <c:ptCount val="6"/>
                <c:pt idx="0">
                  <c:v>20.399999999999999</c:v>
                </c:pt>
                <c:pt idx="1">
                  <c:v>30.6</c:v>
                </c:pt>
                <c:pt idx="2">
                  <c:v>45.9</c:v>
                </c:pt>
                <c:pt idx="3">
                  <c:v>20.399999999999999</c:v>
                </c:pt>
                <c:pt idx="4">
                  <c:v>30.6</c:v>
                </c:pt>
                <c:pt idx="5">
                  <c:v>45.9</c:v>
                </c:pt>
              </c:numCache>
            </c:numRef>
          </c:val>
          <c:extLst>
            <c:ext xmlns:c16="http://schemas.microsoft.com/office/drawing/2014/chart" uri="{C3380CC4-5D6E-409C-BE32-E72D297353CC}">
              <c16:uniqueId val="{0000000C-BFE1-8440-BA7D-C5500ECDB506}"/>
            </c:ext>
          </c:extLst>
        </c:ser>
        <c:dLbls>
          <c:showLegendKey val="0"/>
          <c:showVal val="0"/>
          <c:showCatName val="0"/>
          <c:showSerName val="0"/>
          <c:showPercent val="0"/>
          <c:showBubbleSize val="0"/>
        </c:dLbls>
        <c:gapWidth val="100"/>
        <c:axId val="2125419128"/>
        <c:axId val="2125330776"/>
      </c:barChart>
      <c:catAx>
        <c:axId val="2125419128"/>
        <c:scaling>
          <c:orientation val="minMax"/>
        </c:scaling>
        <c:delete val="0"/>
        <c:axPos val="b"/>
        <c:title>
          <c:tx>
            <c:rich>
              <a:bodyPr/>
              <a:lstStyle/>
              <a:p>
                <a:pPr>
                  <a:defRPr/>
                </a:pPr>
                <a:r>
                  <a:rPr lang="en-US" dirty="0">
                    <a:latin typeface="Arial"/>
                    <a:ea typeface="Arial"/>
                    <a:cs typeface="Arial"/>
                  </a:rPr>
                  <a:t>Axis Title</a:t>
                </a:r>
              </a:p>
            </c:rich>
          </c:tx>
          <c:layout>
            <c:manualLayout>
              <c:xMode val="edge"/>
              <c:yMode val="edge"/>
              <c:x val="0.422066549358179"/>
              <c:y val="0.92057391524944099"/>
            </c:manualLayout>
          </c:layout>
          <c:overlay val="0"/>
        </c:title>
        <c:numFmt formatCode="General" sourceLinked="0"/>
        <c:majorTickMark val="out"/>
        <c:minorTickMark val="none"/>
        <c:tickLblPos val="nextTo"/>
        <c:spPr>
          <a:ln w="12676">
            <a:solidFill>
              <a:srgbClr val="C0C0C0"/>
            </a:solidFill>
            <a:prstDash val="solid"/>
          </a:ln>
        </c:spPr>
        <c:txPr>
          <a:bodyPr/>
          <a:lstStyle/>
          <a:p>
            <a:pPr>
              <a:defRPr sz="1200" b="0">
                <a:latin typeface="+mn-lt"/>
              </a:defRPr>
            </a:pPr>
            <a:endParaRPr lang="en-US"/>
          </a:p>
        </c:txPr>
        <c:crossAx val="2125330776"/>
        <c:crosses val="autoZero"/>
        <c:auto val="1"/>
        <c:lblAlgn val="ctr"/>
        <c:lblOffset val="100"/>
        <c:tickMarkSkip val="1"/>
        <c:noMultiLvlLbl val="0"/>
      </c:catAx>
      <c:valAx>
        <c:axId val="2125330776"/>
        <c:scaling>
          <c:orientation val="minMax"/>
        </c:scaling>
        <c:delete val="0"/>
        <c:axPos val="l"/>
        <c:majorGridlines>
          <c:spPr>
            <a:ln w="12676">
              <a:solidFill>
                <a:srgbClr val="C0C0C0"/>
              </a:solidFill>
              <a:prstDash val="solid"/>
            </a:ln>
          </c:spPr>
        </c:majorGridlines>
        <c:title>
          <c:tx>
            <c:rich>
              <a:bodyPr rot="-5400000" vert="horz"/>
              <a:lstStyle/>
              <a:p>
                <a:pPr>
                  <a:defRPr>
                    <a:latin typeface="+mn-lt"/>
                  </a:defRPr>
                </a:pPr>
                <a:r>
                  <a:rPr lang="en-US" b="0" i="0" dirty="0">
                    <a:latin typeface="Arial" panose="020B0604020202020204" pitchFamily="34" charset="0"/>
                    <a:ea typeface="Arial"/>
                    <a:cs typeface="Arial"/>
                  </a:rPr>
                  <a:t>Axis Title</a:t>
                </a:r>
              </a:p>
            </c:rich>
          </c:tx>
          <c:layout>
            <c:manualLayout>
              <c:xMode val="edge"/>
              <c:yMode val="edge"/>
              <c:x val="4.2040653597047305E-2"/>
              <c:y val="0.35124120637336692"/>
            </c:manualLayout>
          </c:layout>
          <c:overlay val="0"/>
        </c:title>
        <c:numFmt formatCode="General" sourceLinked="1"/>
        <c:majorTickMark val="none"/>
        <c:minorTickMark val="none"/>
        <c:tickLblPos val="nextTo"/>
        <c:spPr>
          <a:ln w="25352">
            <a:solidFill>
              <a:srgbClr val="C0C0C0"/>
            </a:solidFill>
            <a:prstDash val="solid"/>
          </a:ln>
        </c:spPr>
        <c:txPr>
          <a:bodyPr rot="0" vert="horz"/>
          <a:lstStyle/>
          <a:p>
            <a:pPr>
              <a:defRPr sz="1400">
                <a:latin typeface="+mn-lt"/>
              </a:defRPr>
            </a:pPr>
            <a:endParaRPr lang="en-US"/>
          </a:p>
        </c:txPr>
        <c:crossAx val="2125419128"/>
        <c:crosses val="autoZero"/>
        <c:crossBetween val="between"/>
        <c:majorUnit val="10"/>
      </c:valAx>
      <c:spPr>
        <a:noFill/>
        <a:ln w="25352">
          <a:noFill/>
        </a:ln>
      </c:spPr>
    </c:plotArea>
    <c:legend>
      <c:legendPos val="r"/>
      <c:layout>
        <c:manualLayout>
          <c:xMode val="edge"/>
          <c:yMode val="edge"/>
          <c:x val="0.82451529141893809"/>
          <c:y val="7.8171120803208163E-2"/>
          <c:w val="0.13885687520571199"/>
          <c:h val="0.60580393993501702"/>
        </c:manualLayout>
      </c:layout>
      <c:overlay val="0"/>
      <c:spPr>
        <a:noFill/>
        <a:ln w="25352">
          <a:noFill/>
        </a:ln>
      </c:spPr>
      <c:txPr>
        <a:bodyPr/>
        <a:lstStyle/>
        <a:p>
          <a:pPr>
            <a:defRPr sz="1600" b="0">
              <a:latin typeface="+mn-lt"/>
            </a:defRPr>
          </a:pPr>
          <a:endParaRPr lang="en-US"/>
        </a:p>
      </c:txPr>
    </c:legend>
    <c:plotVisOnly val="1"/>
    <c:dispBlanksAs val="gap"/>
    <c:showDLblsOverMax val="0"/>
  </c:chart>
  <c:spPr>
    <a:noFill/>
    <a:ln>
      <a:noFill/>
    </a:ln>
  </c:spPr>
  <c:txPr>
    <a:bodyPr/>
    <a:lstStyle/>
    <a:p>
      <a:pPr>
        <a:defRPr sz="1600" b="1" i="0" u="none" strike="noStrike" baseline="0">
          <a:solidFill>
            <a:schemeClr val="tx1"/>
          </a:solidFill>
          <a:latin typeface="Calibri"/>
          <a:ea typeface="Calibri"/>
          <a:cs typeface="Calibri"/>
        </a:defRPr>
      </a:pPr>
      <a:endParaRPr lang="en-US"/>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7782426778242699"/>
          <c:y val="0.21602787456445999"/>
          <c:w val="0.43200836820083699"/>
          <c:h val="0.71951219512194997"/>
        </c:manualLayout>
      </c:layout>
      <c:pieChart>
        <c:varyColors val="1"/>
        <c:ser>
          <c:idx val="0"/>
          <c:order val="0"/>
          <c:tx>
            <c:strRef>
              <c:f>Sheet1!$B$1</c:f>
              <c:strCache>
                <c:ptCount val="1"/>
                <c:pt idx="0">
                  <c:v>1st Qtr</c:v>
                </c:pt>
              </c:strCache>
            </c:strRef>
          </c:tx>
          <c:spPr>
            <a:solidFill>
              <a:schemeClr val="accent1"/>
            </a:solidFill>
            <a:ln w="25414">
              <a:solidFill>
                <a:schemeClr val="bg1"/>
              </a:solidFill>
            </a:ln>
          </c:spPr>
          <c:dPt>
            <c:idx val="0"/>
            <c:bubble3D val="0"/>
            <c:spPr>
              <a:solidFill>
                <a:schemeClr val="accent2"/>
              </a:solidFill>
              <a:ln w="25414">
                <a:solidFill>
                  <a:schemeClr val="bg1"/>
                </a:solidFill>
              </a:ln>
            </c:spPr>
            <c:extLst>
              <c:ext xmlns:c16="http://schemas.microsoft.com/office/drawing/2014/chart" uri="{C3380CC4-5D6E-409C-BE32-E72D297353CC}">
                <c16:uniqueId val="{00000001-5179-824B-9F91-B8FE6DF07BD2}"/>
              </c:ext>
            </c:extLst>
          </c:dPt>
          <c:dPt>
            <c:idx val="1"/>
            <c:bubble3D val="0"/>
            <c:spPr>
              <a:solidFill>
                <a:schemeClr val="accent3"/>
              </a:solidFill>
              <a:ln w="25414">
                <a:solidFill>
                  <a:schemeClr val="bg1"/>
                </a:solidFill>
              </a:ln>
            </c:spPr>
            <c:extLst>
              <c:ext xmlns:c16="http://schemas.microsoft.com/office/drawing/2014/chart" uri="{C3380CC4-5D6E-409C-BE32-E72D297353CC}">
                <c16:uniqueId val="{00000003-5179-824B-9F91-B8FE6DF07BD2}"/>
              </c:ext>
            </c:extLst>
          </c:dPt>
          <c:dPt>
            <c:idx val="2"/>
            <c:bubble3D val="0"/>
            <c:spPr>
              <a:solidFill>
                <a:schemeClr val="accent4"/>
              </a:solidFill>
              <a:ln w="25414">
                <a:solidFill>
                  <a:schemeClr val="bg1"/>
                </a:solidFill>
              </a:ln>
            </c:spPr>
            <c:extLst>
              <c:ext xmlns:c16="http://schemas.microsoft.com/office/drawing/2014/chart" uri="{C3380CC4-5D6E-409C-BE32-E72D297353CC}">
                <c16:uniqueId val="{00000005-5179-824B-9F91-B8FE6DF07BD2}"/>
              </c:ext>
            </c:extLst>
          </c:dPt>
          <c:dPt>
            <c:idx val="3"/>
            <c:bubble3D val="0"/>
            <c:spPr>
              <a:solidFill>
                <a:schemeClr val="accent5"/>
              </a:solidFill>
              <a:ln w="25414">
                <a:solidFill>
                  <a:schemeClr val="bg1"/>
                </a:solidFill>
              </a:ln>
            </c:spPr>
            <c:extLst>
              <c:ext xmlns:c16="http://schemas.microsoft.com/office/drawing/2014/chart" uri="{C3380CC4-5D6E-409C-BE32-E72D297353CC}">
                <c16:uniqueId val="{00000007-5179-824B-9F91-B8FE6DF07BD2}"/>
              </c:ext>
            </c:extLst>
          </c:dPt>
          <c:dPt>
            <c:idx val="4"/>
            <c:bubble3D val="0"/>
            <c:spPr>
              <a:solidFill>
                <a:schemeClr val="tx1"/>
              </a:solidFill>
              <a:ln w="25414">
                <a:solidFill>
                  <a:schemeClr val="bg1"/>
                </a:solidFill>
              </a:ln>
            </c:spPr>
            <c:extLst>
              <c:ext xmlns:c16="http://schemas.microsoft.com/office/drawing/2014/chart" uri="{C3380CC4-5D6E-409C-BE32-E72D297353CC}">
                <c16:uniqueId val="{00000009-5179-824B-9F91-B8FE6DF07BD2}"/>
              </c:ext>
            </c:extLst>
          </c:dPt>
          <c:dPt>
            <c:idx val="5"/>
            <c:bubble3D val="0"/>
            <c:extLst>
              <c:ext xmlns:c16="http://schemas.microsoft.com/office/drawing/2014/chart" uri="{C3380CC4-5D6E-409C-BE32-E72D297353CC}">
                <c16:uniqueId val="{0000000A-5179-824B-9F91-B8FE6DF07BD2}"/>
              </c:ext>
            </c:extLst>
          </c:dPt>
          <c:dLbls>
            <c:dLbl>
              <c:idx val="0"/>
              <c:layout>
                <c:manualLayout>
                  <c:x val="2.5182677165354401E-2"/>
                  <c:y val="1.1410247632089501E-2"/>
                </c:manualLayout>
              </c:layout>
              <c:tx>
                <c:rich>
                  <a:bodyPr/>
                  <a:lstStyle/>
                  <a:p>
                    <a:r>
                      <a:rPr lang="en-US" sz="1400" b="0" i="0" dirty="0">
                        <a:latin typeface="Arial" panose="020B0604020202020204" pitchFamily="34" charset="0"/>
                        <a:ea typeface="Arial"/>
                        <a:cs typeface="Arial"/>
                      </a:rPr>
                      <a:t>16.7%</a:t>
                    </a:r>
                    <a:endParaRPr lang="en-US" dirty="0">
                      <a:latin typeface="Arial"/>
                      <a:ea typeface="Arial"/>
                      <a:cs typeface="Arial"/>
                    </a:endParaRPr>
                  </a:p>
                </c:rich>
              </c:tx>
              <c:showLegendKey val="0"/>
              <c:showVal val="0"/>
              <c:showCatName val="0"/>
              <c:showSerName val="0"/>
              <c:showPercent val="1"/>
              <c:showBubbleSize val="0"/>
              <c:extLst>
                <c:ext xmlns:c15="http://schemas.microsoft.com/office/drawing/2012/chart" uri="{CE6537A1-D6FC-4f65-9D91-7224C49458BB}">
                  <c15:showDataLabelsRange val="0"/>
                </c:ext>
                <c:ext xmlns:c16="http://schemas.microsoft.com/office/drawing/2014/chart" uri="{C3380CC4-5D6E-409C-BE32-E72D297353CC}">
                  <c16:uniqueId val="{00000001-5179-824B-9F91-B8FE6DF07BD2}"/>
                </c:ext>
              </c:extLst>
            </c:dLbl>
            <c:dLbl>
              <c:idx val="1"/>
              <c:layout>
                <c:manualLayout>
                  <c:x val="3.5122903115371502E-3"/>
                  <c:y val="-5.4287344516718E-3"/>
                </c:manualLayout>
              </c:layout>
              <c:tx>
                <c:rich>
                  <a:bodyPr/>
                  <a:lstStyle/>
                  <a:p>
                    <a:r>
                      <a:rPr lang="en-US" sz="1400" b="0" i="0" dirty="0">
                        <a:latin typeface="Arial" panose="020B0604020202020204" pitchFamily="34" charset="0"/>
                        <a:ea typeface="Arial"/>
                        <a:cs typeface="Arial"/>
                      </a:rPr>
                      <a:t>16.7%</a:t>
                    </a:r>
                    <a:endParaRPr lang="en-US" dirty="0">
                      <a:latin typeface="Arial"/>
                      <a:ea typeface="Arial"/>
                      <a:cs typeface="Arial"/>
                    </a:endParaRPr>
                  </a:p>
                </c:rich>
              </c:tx>
              <c:showLegendKey val="0"/>
              <c:showVal val="0"/>
              <c:showCatName val="0"/>
              <c:showSerName val="0"/>
              <c:showPercent val="1"/>
              <c:showBubbleSize val="0"/>
              <c:extLst>
                <c:ext xmlns:c15="http://schemas.microsoft.com/office/drawing/2012/chart" uri="{CE6537A1-D6FC-4f65-9D91-7224C49458BB}">
                  <c15:showDataLabelsRange val="0"/>
                </c:ext>
                <c:ext xmlns:c16="http://schemas.microsoft.com/office/drawing/2014/chart" uri="{C3380CC4-5D6E-409C-BE32-E72D297353CC}">
                  <c16:uniqueId val="{00000003-5179-824B-9F91-B8FE6DF07BD2}"/>
                </c:ext>
              </c:extLst>
            </c:dLbl>
            <c:dLbl>
              <c:idx val="2"/>
              <c:layout>
                <c:manualLayout>
                  <c:x val="5.9965285861006502E-2"/>
                  <c:y val="-5.7050096998744797E-2"/>
                </c:manualLayout>
              </c:layout>
              <c:tx>
                <c:rich>
                  <a:bodyPr/>
                  <a:lstStyle/>
                  <a:p>
                    <a:r>
                      <a:rPr lang="en-US" sz="1400" b="0" i="0" dirty="0">
                        <a:latin typeface="Arial" panose="020B0604020202020204" pitchFamily="34" charset="0"/>
                        <a:ea typeface="Arial"/>
                        <a:cs typeface="Arial"/>
                      </a:rPr>
                      <a:t>16.7%</a:t>
                    </a:r>
                    <a:endParaRPr lang="en-US" dirty="0">
                      <a:latin typeface="Arial"/>
                      <a:ea typeface="Arial"/>
                      <a:cs typeface="Arial"/>
                    </a:endParaRPr>
                  </a:p>
                </c:rich>
              </c:tx>
              <c:showLegendKey val="0"/>
              <c:showVal val="0"/>
              <c:showCatName val="0"/>
              <c:showSerName val="0"/>
              <c:showPercent val="1"/>
              <c:showBubbleSize val="0"/>
              <c:extLst>
                <c:ext xmlns:c15="http://schemas.microsoft.com/office/drawing/2012/chart" uri="{CE6537A1-D6FC-4f65-9D91-7224C49458BB}">
                  <c15:showDataLabelsRange val="0"/>
                </c:ext>
                <c:ext xmlns:c16="http://schemas.microsoft.com/office/drawing/2014/chart" uri="{C3380CC4-5D6E-409C-BE32-E72D297353CC}">
                  <c16:uniqueId val="{00000005-5179-824B-9F91-B8FE6DF07BD2}"/>
                </c:ext>
              </c:extLst>
            </c:dLbl>
            <c:dLbl>
              <c:idx val="3"/>
              <c:layout>
                <c:manualLayout>
                  <c:x val="-3.0449298185552899E-2"/>
                  <c:y val="-2.8064589752367902E-2"/>
                </c:manualLayout>
              </c:layout>
              <c:tx>
                <c:rich>
                  <a:bodyPr/>
                  <a:lstStyle/>
                  <a:p>
                    <a:r>
                      <a:rPr lang="en-US" sz="1400" b="0" i="0" dirty="0">
                        <a:latin typeface="Arial" panose="020B0604020202020204" pitchFamily="34" charset="0"/>
                        <a:ea typeface="Arial"/>
                        <a:cs typeface="Arial"/>
                      </a:rPr>
                      <a:t>16.7%</a:t>
                    </a:r>
                    <a:endParaRPr lang="en-US" dirty="0">
                      <a:latin typeface="Arial"/>
                      <a:ea typeface="Arial"/>
                      <a:cs typeface="Arial"/>
                    </a:endParaRPr>
                  </a:p>
                </c:rich>
              </c:tx>
              <c:showLegendKey val="0"/>
              <c:showVal val="0"/>
              <c:showCatName val="0"/>
              <c:showSerName val="0"/>
              <c:showPercent val="1"/>
              <c:showBubbleSize val="0"/>
              <c:extLst>
                <c:ext xmlns:c15="http://schemas.microsoft.com/office/drawing/2012/chart" uri="{CE6537A1-D6FC-4f65-9D91-7224C49458BB}">
                  <c15:showDataLabelsRange val="0"/>
                </c:ext>
                <c:ext xmlns:c16="http://schemas.microsoft.com/office/drawing/2014/chart" uri="{C3380CC4-5D6E-409C-BE32-E72D297353CC}">
                  <c16:uniqueId val="{00000007-5179-824B-9F91-B8FE6DF07BD2}"/>
                </c:ext>
              </c:extLst>
            </c:dLbl>
            <c:dLbl>
              <c:idx val="4"/>
              <c:layout>
                <c:manualLayout>
                  <c:x val="-4.6484765491270098E-3"/>
                  <c:y val="3.2669177222412501E-3"/>
                </c:manualLayout>
              </c:layout>
              <c:tx>
                <c:rich>
                  <a:bodyPr/>
                  <a:lstStyle/>
                  <a:p>
                    <a:r>
                      <a:rPr lang="en-US" sz="1400" b="0" i="0" dirty="0">
                        <a:latin typeface="Arial" panose="020B0604020202020204" pitchFamily="34" charset="0"/>
                        <a:ea typeface="Arial"/>
                        <a:cs typeface="Arial"/>
                      </a:rPr>
                      <a:t>16.7%</a:t>
                    </a:r>
                    <a:endParaRPr lang="en-US" dirty="0">
                      <a:latin typeface="Arial"/>
                      <a:ea typeface="Arial"/>
                      <a:cs typeface="Arial"/>
                    </a:endParaRPr>
                  </a:p>
                </c:rich>
              </c:tx>
              <c:showLegendKey val="0"/>
              <c:showVal val="0"/>
              <c:showCatName val="0"/>
              <c:showSerName val="0"/>
              <c:showPercent val="1"/>
              <c:showBubbleSize val="0"/>
              <c:extLst>
                <c:ext xmlns:c15="http://schemas.microsoft.com/office/drawing/2012/chart" uri="{CE6537A1-D6FC-4f65-9D91-7224C49458BB}">
                  <c15:showDataLabelsRange val="0"/>
                </c:ext>
                <c:ext xmlns:c16="http://schemas.microsoft.com/office/drawing/2014/chart" uri="{C3380CC4-5D6E-409C-BE32-E72D297353CC}">
                  <c16:uniqueId val="{00000009-5179-824B-9F91-B8FE6DF07BD2}"/>
                </c:ext>
              </c:extLst>
            </c:dLbl>
            <c:dLbl>
              <c:idx val="5"/>
              <c:layout>
                <c:manualLayout>
                  <c:x val="-7.8406025333789802E-3"/>
                  <c:y val="-5.9810567157366299E-3"/>
                </c:manualLayout>
              </c:layout>
              <c:tx>
                <c:rich>
                  <a:bodyPr/>
                  <a:lstStyle/>
                  <a:p>
                    <a:r>
                      <a:rPr lang="en-US" sz="1400" b="0" i="0" dirty="0">
                        <a:latin typeface="Arial" panose="020B0604020202020204" pitchFamily="34" charset="0"/>
                        <a:ea typeface="Arial"/>
                        <a:cs typeface="Arial"/>
                      </a:rPr>
                      <a:t>16.7%</a:t>
                    </a:r>
                    <a:endParaRPr lang="en-US" dirty="0">
                      <a:latin typeface="Arial"/>
                      <a:ea typeface="Arial"/>
                      <a:cs typeface="Arial"/>
                    </a:endParaRPr>
                  </a:p>
                </c:rich>
              </c:tx>
              <c:showLegendKey val="0"/>
              <c:showVal val="0"/>
              <c:showCatName val="0"/>
              <c:showSerName val="0"/>
              <c:showPercent val="1"/>
              <c:showBubbleSize val="0"/>
              <c:extLst>
                <c:ext xmlns:c15="http://schemas.microsoft.com/office/drawing/2012/chart" uri="{CE6537A1-D6FC-4f65-9D91-7224C49458BB}">
                  <c15:showDataLabelsRange val="0"/>
                </c:ext>
                <c:ext xmlns:c16="http://schemas.microsoft.com/office/drawing/2014/chart" uri="{C3380CC4-5D6E-409C-BE32-E72D297353CC}">
                  <c16:uniqueId val="{0000000A-5179-824B-9F91-B8FE6DF07BD2}"/>
                </c:ext>
              </c:extLst>
            </c:dLbl>
            <c:numFmt formatCode="0.0%" sourceLinked="0"/>
            <c:spPr>
              <a:noFill/>
              <a:ln w="25414">
                <a:noFill/>
              </a:ln>
            </c:spPr>
            <c:txPr>
              <a:bodyPr/>
              <a:lstStyle/>
              <a:p>
                <a:pPr>
                  <a:defRPr sz="1400" b="1" i="0" u="none" strike="noStrike" baseline="0">
                    <a:solidFill>
                      <a:schemeClr val="tx1"/>
                    </a:solidFill>
                    <a:latin typeface="+mn-lt"/>
                    <a:ea typeface="Calibri"/>
                    <a:cs typeface="Calibri"/>
                  </a:defRPr>
                </a:pPr>
                <a:endParaRPr lang="en-US"/>
              </a:p>
            </c:txPr>
            <c:showLegendKey val="0"/>
            <c:showVal val="0"/>
            <c:showCatName val="0"/>
            <c:showSerName val="0"/>
            <c:showPercent val="1"/>
            <c:showBubbleSize val="0"/>
            <c:showLeaderLines val="0"/>
            <c:extLst>
              <c:ext xmlns:c15="http://schemas.microsoft.com/office/drawing/2012/chart" uri="{CE6537A1-D6FC-4f65-9D91-7224C49458BB}"/>
            </c:extLst>
          </c:dLbls>
          <c:cat>
            <c:strRef>
              <c:f>Sheet1!$A$2:$A$7</c:f>
              <c:strCache>
                <c:ptCount val="6"/>
                <c:pt idx="0">
                  <c:v>Descriptor</c:v>
                </c:pt>
                <c:pt idx="1">
                  <c:v>Descriptor</c:v>
                </c:pt>
                <c:pt idx="2">
                  <c:v>Descriptor</c:v>
                </c:pt>
                <c:pt idx="3">
                  <c:v>Descriptor</c:v>
                </c:pt>
                <c:pt idx="4">
                  <c:v>Descriptor</c:v>
                </c:pt>
                <c:pt idx="5">
                  <c:v>Descriptor</c:v>
                </c:pt>
              </c:strCache>
            </c:strRef>
          </c:cat>
          <c:val>
            <c:numRef>
              <c:f>Sheet1!$B$2:$B$7</c:f>
              <c:numCache>
                <c:formatCode>General</c:formatCode>
                <c:ptCount val="6"/>
                <c:pt idx="0">
                  <c:v>20</c:v>
                </c:pt>
                <c:pt idx="1">
                  <c:v>20</c:v>
                </c:pt>
                <c:pt idx="2">
                  <c:v>20</c:v>
                </c:pt>
                <c:pt idx="3">
                  <c:v>20</c:v>
                </c:pt>
                <c:pt idx="4">
                  <c:v>20</c:v>
                </c:pt>
                <c:pt idx="5">
                  <c:v>20</c:v>
                </c:pt>
              </c:numCache>
            </c:numRef>
          </c:val>
          <c:extLst>
            <c:ext xmlns:c16="http://schemas.microsoft.com/office/drawing/2014/chart" uri="{C3380CC4-5D6E-409C-BE32-E72D297353CC}">
              <c16:uniqueId val="{0000000B-5179-824B-9F91-B8FE6DF07BD2}"/>
            </c:ext>
          </c:extLst>
        </c:ser>
        <c:dLbls>
          <c:showLegendKey val="0"/>
          <c:showVal val="0"/>
          <c:showCatName val="0"/>
          <c:showSerName val="0"/>
          <c:showPercent val="1"/>
          <c:showBubbleSize val="0"/>
          <c:showLeaderLines val="0"/>
        </c:dLbls>
        <c:firstSliceAng val="0"/>
      </c:pieChart>
      <c:spPr>
        <a:noFill/>
        <a:ln w="25414">
          <a:noFill/>
        </a:ln>
      </c:spPr>
    </c:plotArea>
    <c:legend>
      <c:legendPos val="r"/>
      <c:layout>
        <c:manualLayout>
          <c:xMode val="edge"/>
          <c:yMode val="edge"/>
          <c:x val="0.67396858952413552"/>
          <c:y val="0.17404770055916924"/>
          <c:w val="0.16208298527901399"/>
          <c:h val="0.46809406976301898"/>
        </c:manualLayout>
      </c:layout>
      <c:overlay val="0"/>
      <c:spPr>
        <a:noFill/>
        <a:ln w="25414">
          <a:noFill/>
        </a:ln>
      </c:spPr>
      <c:txPr>
        <a:bodyPr/>
        <a:lstStyle/>
        <a:p>
          <a:pPr>
            <a:defRPr sz="1600" b="0" i="0" u="none" strike="noStrike" baseline="0">
              <a:solidFill>
                <a:schemeClr val="tx1"/>
              </a:solidFill>
              <a:latin typeface="+mn-lt"/>
              <a:ea typeface="Calibri"/>
              <a:cs typeface="Calibri"/>
            </a:defRPr>
          </a:pPr>
          <a:endParaRPr lang="en-US"/>
        </a:p>
      </c:txPr>
    </c:legend>
    <c:plotVisOnly val="1"/>
    <c:dispBlanksAs val="zero"/>
    <c:showDLblsOverMax val="0"/>
  </c:chart>
  <c:spPr>
    <a:noFill/>
    <a:ln>
      <a:noFill/>
    </a:ln>
  </c:spPr>
  <c:txPr>
    <a:bodyPr/>
    <a:lstStyle/>
    <a:p>
      <a:pPr>
        <a:defRPr sz="1976" b="1" i="0" u="none" strike="noStrike" baseline="0">
          <a:solidFill>
            <a:schemeClr val="tx1"/>
          </a:solidFill>
          <a:latin typeface="Calibri"/>
          <a:ea typeface="Calibri"/>
          <a:cs typeface="Calibri"/>
        </a:defRPr>
      </a:pPr>
      <a:endParaRPr lang="en-US"/>
    </a:p>
  </c:txPr>
  <c:externalData r:id="rId1">
    <c:autoUpdate val="0"/>
  </c:externalData>
</c:chartSpac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02114" name="Rectangle 2"/>
          <p:cNvSpPr>
            <a:spLocks noGrp="1" noChangeArrowheads="1"/>
          </p:cNvSpPr>
          <p:nvPr>
            <p:ph type="hdr" sz="quarter"/>
          </p:nvPr>
        </p:nvSpPr>
        <p:spPr bwMode="auto">
          <a:xfrm>
            <a:off x="0" y="0"/>
            <a:ext cx="3076575" cy="469900"/>
          </a:xfrm>
          <a:prstGeom prst="rect">
            <a:avLst/>
          </a:prstGeom>
          <a:noFill/>
          <a:ln w="9525">
            <a:noFill/>
            <a:miter lim="800000"/>
            <a:headEnd/>
            <a:tailEnd/>
          </a:ln>
          <a:effectLst/>
        </p:spPr>
        <p:txBody>
          <a:bodyPr vert="horz" wrap="square" lIns="94263" tIns="47132" rIns="94263" bIns="47132" numCol="1" anchor="t" anchorCtr="0" compatLnSpc="1">
            <a:prstTxWarp prst="textNoShape">
              <a:avLst/>
            </a:prstTxWarp>
          </a:bodyPr>
          <a:lstStyle>
            <a:lvl1pPr algn="l" defTabSz="942975">
              <a:spcBef>
                <a:spcPct val="0"/>
              </a:spcBef>
              <a:spcAft>
                <a:spcPct val="0"/>
              </a:spcAft>
              <a:defRPr sz="1200" b="1"/>
            </a:lvl1pPr>
          </a:lstStyle>
          <a:p>
            <a:endParaRPr lang="en-US"/>
          </a:p>
        </p:txBody>
      </p:sp>
      <p:sp>
        <p:nvSpPr>
          <p:cNvPr id="602115" name="Rectangle 3"/>
          <p:cNvSpPr>
            <a:spLocks noGrp="1" noChangeArrowheads="1"/>
          </p:cNvSpPr>
          <p:nvPr>
            <p:ph type="dt" sz="quarter" idx="1"/>
          </p:nvPr>
        </p:nvSpPr>
        <p:spPr bwMode="auto">
          <a:xfrm>
            <a:off x="4022725" y="0"/>
            <a:ext cx="3076575" cy="469900"/>
          </a:xfrm>
          <a:prstGeom prst="rect">
            <a:avLst/>
          </a:prstGeom>
          <a:noFill/>
          <a:ln w="9525">
            <a:noFill/>
            <a:miter lim="800000"/>
            <a:headEnd/>
            <a:tailEnd/>
          </a:ln>
          <a:effectLst/>
        </p:spPr>
        <p:txBody>
          <a:bodyPr vert="horz" wrap="square" lIns="94263" tIns="47132" rIns="94263" bIns="47132" numCol="1" anchor="t" anchorCtr="0" compatLnSpc="1">
            <a:prstTxWarp prst="textNoShape">
              <a:avLst/>
            </a:prstTxWarp>
          </a:bodyPr>
          <a:lstStyle>
            <a:lvl1pPr algn="r" defTabSz="942975">
              <a:spcBef>
                <a:spcPct val="0"/>
              </a:spcBef>
              <a:spcAft>
                <a:spcPct val="0"/>
              </a:spcAft>
              <a:defRPr sz="1200" b="1"/>
            </a:lvl1pPr>
          </a:lstStyle>
          <a:p>
            <a:endParaRPr lang="en-US"/>
          </a:p>
        </p:txBody>
      </p:sp>
      <p:sp>
        <p:nvSpPr>
          <p:cNvPr id="602116" name="Rectangle 4"/>
          <p:cNvSpPr>
            <a:spLocks noGrp="1" noChangeArrowheads="1"/>
          </p:cNvSpPr>
          <p:nvPr>
            <p:ph type="ftr" sz="quarter" idx="2"/>
          </p:nvPr>
        </p:nvSpPr>
        <p:spPr bwMode="auto">
          <a:xfrm>
            <a:off x="0" y="8928100"/>
            <a:ext cx="3076575" cy="469900"/>
          </a:xfrm>
          <a:prstGeom prst="rect">
            <a:avLst/>
          </a:prstGeom>
          <a:noFill/>
          <a:ln w="9525">
            <a:noFill/>
            <a:miter lim="800000"/>
            <a:headEnd/>
            <a:tailEnd/>
          </a:ln>
          <a:effectLst/>
        </p:spPr>
        <p:txBody>
          <a:bodyPr vert="horz" wrap="square" lIns="94263" tIns="47132" rIns="94263" bIns="47132" numCol="1" anchor="b" anchorCtr="0" compatLnSpc="1">
            <a:prstTxWarp prst="textNoShape">
              <a:avLst/>
            </a:prstTxWarp>
          </a:bodyPr>
          <a:lstStyle>
            <a:lvl1pPr algn="l" defTabSz="942975">
              <a:spcBef>
                <a:spcPct val="0"/>
              </a:spcBef>
              <a:spcAft>
                <a:spcPct val="0"/>
              </a:spcAft>
              <a:defRPr sz="1200" b="1"/>
            </a:lvl1pPr>
          </a:lstStyle>
          <a:p>
            <a:endParaRPr lang="en-US"/>
          </a:p>
        </p:txBody>
      </p:sp>
      <p:sp>
        <p:nvSpPr>
          <p:cNvPr id="602117" name="Rectangle 5"/>
          <p:cNvSpPr>
            <a:spLocks noGrp="1" noChangeArrowheads="1"/>
          </p:cNvSpPr>
          <p:nvPr>
            <p:ph type="sldNum" sz="quarter" idx="3"/>
          </p:nvPr>
        </p:nvSpPr>
        <p:spPr bwMode="auto">
          <a:xfrm>
            <a:off x="4022725" y="8928100"/>
            <a:ext cx="3076575" cy="469900"/>
          </a:xfrm>
          <a:prstGeom prst="rect">
            <a:avLst/>
          </a:prstGeom>
          <a:noFill/>
          <a:ln w="9525">
            <a:noFill/>
            <a:miter lim="800000"/>
            <a:headEnd/>
            <a:tailEnd/>
          </a:ln>
          <a:effectLst/>
        </p:spPr>
        <p:txBody>
          <a:bodyPr vert="horz" wrap="square" lIns="94263" tIns="47132" rIns="94263" bIns="47132" numCol="1" anchor="b" anchorCtr="0" compatLnSpc="1">
            <a:prstTxWarp prst="textNoShape">
              <a:avLst/>
            </a:prstTxWarp>
          </a:bodyPr>
          <a:lstStyle>
            <a:lvl1pPr algn="r" defTabSz="942975">
              <a:spcBef>
                <a:spcPct val="0"/>
              </a:spcBef>
              <a:spcAft>
                <a:spcPct val="0"/>
              </a:spcAft>
              <a:defRPr sz="1200" b="1"/>
            </a:lvl1pPr>
          </a:lstStyle>
          <a:p>
            <a:fld id="{A438F4FD-6CCB-4046-8A92-3D30630F8E21}" type="slidenum">
              <a:rPr lang="en-US"/>
              <a:pPr/>
              <a:t>‹#›</a:t>
            </a:fld>
            <a:endParaRPr lang="en-US"/>
          </a:p>
        </p:txBody>
      </p:sp>
    </p:spTree>
    <p:extLst>
      <p:ext uri="{BB962C8B-B14F-4D97-AF65-F5344CB8AC3E}">
        <p14:creationId xmlns:p14="http://schemas.microsoft.com/office/powerpoint/2010/main" val="80726131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4274" name="Rectangle 2"/>
          <p:cNvSpPr>
            <a:spLocks noGrp="1" noChangeArrowheads="1"/>
          </p:cNvSpPr>
          <p:nvPr>
            <p:ph type="hdr" sz="quarter"/>
          </p:nvPr>
        </p:nvSpPr>
        <p:spPr bwMode="auto">
          <a:xfrm>
            <a:off x="0" y="0"/>
            <a:ext cx="3076575" cy="469900"/>
          </a:xfrm>
          <a:prstGeom prst="rect">
            <a:avLst/>
          </a:prstGeom>
          <a:noFill/>
          <a:ln w="9525">
            <a:noFill/>
            <a:miter lim="800000"/>
            <a:headEnd/>
            <a:tailEnd/>
          </a:ln>
          <a:effectLst/>
        </p:spPr>
        <p:txBody>
          <a:bodyPr vert="horz" wrap="square" lIns="94263" tIns="47132" rIns="94263" bIns="47132" numCol="1" anchor="t" anchorCtr="0" compatLnSpc="1">
            <a:prstTxWarp prst="textNoShape">
              <a:avLst/>
            </a:prstTxWarp>
          </a:bodyPr>
          <a:lstStyle>
            <a:lvl1pPr algn="l" defTabSz="942975">
              <a:spcBef>
                <a:spcPct val="0"/>
              </a:spcBef>
              <a:spcAft>
                <a:spcPct val="0"/>
              </a:spcAft>
              <a:defRPr sz="1200"/>
            </a:lvl1pPr>
          </a:lstStyle>
          <a:p>
            <a:endParaRPr lang="en-US"/>
          </a:p>
        </p:txBody>
      </p:sp>
      <p:sp>
        <p:nvSpPr>
          <p:cNvPr id="54275" name="Rectangle 3"/>
          <p:cNvSpPr>
            <a:spLocks noGrp="1" noChangeArrowheads="1"/>
          </p:cNvSpPr>
          <p:nvPr>
            <p:ph type="dt" idx="1"/>
          </p:nvPr>
        </p:nvSpPr>
        <p:spPr bwMode="auto">
          <a:xfrm>
            <a:off x="4022725" y="0"/>
            <a:ext cx="3076575" cy="469900"/>
          </a:xfrm>
          <a:prstGeom prst="rect">
            <a:avLst/>
          </a:prstGeom>
          <a:noFill/>
          <a:ln w="9525">
            <a:noFill/>
            <a:miter lim="800000"/>
            <a:headEnd/>
            <a:tailEnd/>
          </a:ln>
          <a:effectLst/>
        </p:spPr>
        <p:txBody>
          <a:bodyPr vert="horz" wrap="square" lIns="94263" tIns="47132" rIns="94263" bIns="47132" numCol="1" anchor="t" anchorCtr="0" compatLnSpc="1">
            <a:prstTxWarp prst="textNoShape">
              <a:avLst/>
            </a:prstTxWarp>
          </a:bodyPr>
          <a:lstStyle>
            <a:lvl1pPr algn="r" defTabSz="942975">
              <a:spcBef>
                <a:spcPct val="0"/>
              </a:spcBef>
              <a:spcAft>
                <a:spcPct val="0"/>
              </a:spcAft>
              <a:defRPr sz="1200"/>
            </a:lvl1pPr>
          </a:lstStyle>
          <a:p>
            <a:endParaRPr lang="en-US"/>
          </a:p>
        </p:txBody>
      </p:sp>
      <p:sp>
        <p:nvSpPr>
          <p:cNvPr id="54276" name="Rectangle 4"/>
          <p:cNvSpPr>
            <a:spLocks noGrp="1" noRot="1" noChangeAspect="1" noChangeArrowheads="1" noTextEdit="1"/>
          </p:cNvSpPr>
          <p:nvPr>
            <p:ph type="sldImg" idx="2"/>
          </p:nvPr>
        </p:nvSpPr>
        <p:spPr bwMode="auto">
          <a:xfrm>
            <a:off x="417513" y="704850"/>
            <a:ext cx="6264275" cy="3524250"/>
          </a:xfrm>
          <a:prstGeom prst="rect">
            <a:avLst/>
          </a:prstGeom>
          <a:noFill/>
          <a:ln w="9525">
            <a:solidFill>
              <a:srgbClr val="000000"/>
            </a:solidFill>
            <a:miter lim="800000"/>
            <a:headEnd/>
            <a:tailEnd/>
          </a:ln>
          <a:effectLst/>
        </p:spPr>
      </p:sp>
      <p:sp>
        <p:nvSpPr>
          <p:cNvPr id="54277" name="Rectangle 5"/>
          <p:cNvSpPr>
            <a:spLocks noGrp="1" noChangeArrowheads="1"/>
          </p:cNvSpPr>
          <p:nvPr>
            <p:ph type="body" sz="quarter" idx="3"/>
          </p:nvPr>
        </p:nvSpPr>
        <p:spPr bwMode="auto">
          <a:xfrm>
            <a:off x="946150" y="4464050"/>
            <a:ext cx="5207000" cy="4229100"/>
          </a:xfrm>
          <a:prstGeom prst="rect">
            <a:avLst/>
          </a:prstGeom>
          <a:noFill/>
          <a:ln w="9525">
            <a:noFill/>
            <a:miter lim="800000"/>
            <a:headEnd/>
            <a:tailEnd/>
          </a:ln>
          <a:effectLst/>
        </p:spPr>
        <p:txBody>
          <a:bodyPr vert="horz" wrap="square" lIns="94263" tIns="47132" rIns="94263" bIns="47132"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4278" name="Rectangle 6"/>
          <p:cNvSpPr>
            <a:spLocks noGrp="1" noChangeArrowheads="1"/>
          </p:cNvSpPr>
          <p:nvPr>
            <p:ph type="ftr" sz="quarter" idx="4"/>
          </p:nvPr>
        </p:nvSpPr>
        <p:spPr bwMode="auto">
          <a:xfrm>
            <a:off x="0" y="8928100"/>
            <a:ext cx="3076575" cy="469900"/>
          </a:xfrm>
          <a:prstGeom prst="rect">
            <a:avLst/>
          </a:prstGeom>
          <a:noFill/>
          <a:ln w="9525">
            <a:noFill/>
            <a:miter lim="800000"/>
            <a:headEnd/>
            <a:tailEnd/>
          </a:ln>
          <a:effectLst/>
        </p:spPr>
        <p:txBody>
          <a:bodyPr vert="horz" wrap="square" lIns="94263" tIns="47132" rIns="94263" bIns="47132" numCol="1" anchor="b" anchorCtr="0" compatLnSpc="1">
            <a:prstTxWarp prst="textNoShape">
              <a:avLst/>
            </a:prstTxWarp>
          </a:bodyPr>
          <a:lstStyle>
            <a:lvl1pPr algn="l" defTabSz="942975">
              <a:spcBef>
                <a:spcPct val="0"/>
              </a:spcBef>
              <a:spcAft>
                <a:spcPct val="0"/>
              </a:spcAft>
              <a:defRPr sz="1200"/>
            </a:lvl1pPr>
          </a:lstStyle>
          <a:p>
            <a:endParaRPr lang="en-US"/>
          </a:p>
        </p:txBody>
      </p:sp>
      <p:sp>
        <p:nvSpPr>
          <p:cNvPr id="54279" name="Rectangle 7"/>
          <p:cNvSpPr>
            <a:spLocks noGrp="1" noChangeArrowheads="1"/>
          </p:cNvSpPr>
          <p:nvPr>
            <p:ph type="sldNum" sz="quarter" idx="5"/>
          </p:nvPr>
        </p:nvSpPr>
        <p:spPr bwMode="auto">
          <a:xfrm>
            <a:off x="4022725" y="8928100"/>
            <a:ext cx="3076575" cy="469900"/>
          </a:xfrm>
          <a:prstGeom prst="rect">
            <a:avLst/>
          </a:prstGeom>
          <a:noFill/>
          <a:ln w="9525">
            <a:noFill/>
            <a:miter lim="800000"/>
            <a:headEnd/>
            <a:tailEnd/>
          </a:ln>
          <a:effectLst/>
        </p:spPr>
        <p:txBody>
          <a:bodyPr vert="horz" wrap="square" lIns="94263" tIns="47132" rIns="94263" bIns="47132" numCol="1" anchor="b" anchorCtr="0" compatLnSpc="1">
            <a:prstTxWarp prst="textNoShape">
              <a:avLst/>
            </a:prstTxWarp>
          </a:bodyPr>
          <a:lstStyle>
            <a:lvl1pPr algn="r" defTabSz="942975">
              <a:spcBef>
                <a:spcPct val="0"/>
              </a:spcBef>
              <a:spcAft>
                <a:spcPct val="0"/>
              </a:spcAft>
              <a:defRPr sz="1200"/>
            </a:lvl1pPr>
          </a:lstStyle>
          <a:p>
            <a:fld id="{2704FE7F-26DA-4251-8478-E3A93E05B166}" type="slidenum">
              <a:rPr lang="en-US"/>
              <a:pPr/>
              <a:t>‹#›</a:t>
            </a:fld>
            <a:endParaRPr lang="en-US"/>
          </a:p>
        </p:txBody>
      </p:sp>
    </p:spTree>
    <p:extLst>
      <p:ext uri="{BB962C8B-B14F-4D97-AF65-F5344CB8AC3E}">
        <p14:creationId xmlns:p14="http://schemas.microsoft.com/office/powerpoint/2010/main" val="2938247088"/>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700" kern="1200">
        <a:solidFill>
          <a:schemeClr val="tx1"/>
        </a:solidFill>
        <a:latin typeface="Arial" charset="0"/>
        <a:ea typeface="+mn-ea"/>
        <a:cs typeface="+mn-cs"/>
      </a:defRPr>
    </a:lvl1pPr>
    <a:lvl2pPr marL="653077" algn="l" rtl="0" fontAlgn="base">
      <a:spcBef>
        <a:spcPct val="30000"/>
      </a:spcBef>
      <a:spcAft>
        <a:spcPct val="0"/>
      </a:spcAft>
      <a:defRPr sz="1700" kern="1200">
        <a:solidFill>
          <a:schemeClr val="tx1"/>
        </a:solidFill>
        <a:latin typeface="Arial" charset="0"/>
        <a:ea typeface="+mn-ea"/>
        <a:cs typeface="+mn-cs"/>
      </a:defRPr>
    </a:lvl2pPr>
    <a:lvl3pPr marL="1306155" algn="l" rtl="0" fontAlgn="base">
      <a:spcBef>
        <a:spcPct val="30000"/>
      </a:spcBef>
      <a:spcAft>
        <a:spcPct val="0"/>
      </a:spcAft>
      <a:defRPr sz="1700" kern="1200">
        <a:solidFill>
          <a:schemeClr val="tx1"/>
        </a:solidFill>
        <a:latin typeface="Arial" charset="0"/>
        <a:ea typeface="+mn-ea"/>
        <a:cs typeface="+mn-cs"/>
      </a:defRPr>
    </a:lvl3pPr>
    <a:lvl4pPr marL="1959233" algn="l" rtl="0" fontAlgn="base">
      <a:spcBef>
        <a:spcPct val="30000"/>
      </a:spcBef>
      <a:spcAft>
        <a:spcPct val="0"/>
      </a:spcAft>
      <a:defRPr sz="1700" kern="1200">
        <a:solidFill>
          <a:schemeClr val="tx1"/>
        </a:solidFill>
        <a:latin typeface="Arial" charset="0"/>
        <a:ea typeface="+mn-ea"/>
        <a:cs typeface="+mn-cs"/>
      </a:defRPr>
    </a:lvl4pPr>
    <a:lvl5pPr marL="2612311" algn="l" rtl="0" fontAlgn="base">
      <a:spcBef>
        <a:spcPct val="30000"/>
      </a:spcBef>
      <a:spcAft>
        <a:spcPct val="0"/>
      </a:spcAft>
      <a:defRPr sz="1700" kern="1200">
        <a:solidFill>
          <a:schemeClr val="tx1"/>
        </a:solidFill>
        <a:latin typeface="Arial" charset="0"/>
        <a:ea typeface="+mn-ea"/>
        <a:cs typeface="+mn-cs"/>
      </a:defRPr>
    </a:lvl5pPr>
    <a:lvl6pPr marL="3265388" algn="l" defTabSz="1306155" rtl="0" eaLnBrk="1" latinLnBrk="0" hangingPunct="1">
      <a:defRPr sz="1700" kern="1200">
        <a:solidFill>
          <a:schemeClr val="tx1"/>
        </a:solidFill>
        <a:latin typeface="+mn-lt"/>
        <a:ea typeface="+mn-ea"/>
        <a:cs typeface="+mn-cs"/>
      </a:defRPr>
    </a:lvl6pPr>
    <a:lvl7pPr marL="3918465" algn="l" defTabSz="1306155" rtl="0" eaLnBrk="1" latinLnBrk="0" hangingPunct="1">
      <a:defRPr sz="1700" kern="1200">
        <a:solidFill>
          <a:schemeClr val="tx1"/>
        </a:solidFill>
        <a:latin typeface="+mn-lt"/>
        <a:ea typeface="+mn-ea"/>
        <a:cs typeface="+mn-cs"/>
      </a:defRPr>
    </a:lvl7pPr>
    <a:lvl8pPr marL="4571543" algn="l" defTabSz="1306155" rtl="0" eaLnBrk="1" latinLnBrk="0" hangingPunct="1">
      <a:defRPr sz="1700" kern="1200">
        <a:solidFill>
          <a:schemeClr val="tx1"/>
        </a:solidFill>
        <a:latin typeface="+mn-lt"/>
        <a:ea typeface="+mn-ea"/>
        <a:cs typeface="+mn-cs"/>
      </a:defRPr>
    </a:lvl8pPr>
    <a:lvl9pPr marL="5224620" algn="l" defTabSz="1306155" rtl="0" eaLnBrk="1" latinLnBrk="0" hangingPunct="1">
      <a:defRPr sz="17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pic>
        <p:nvPicPr>
          <p:cNvPr id="4" name="Picture 3" descr="A picture containing text, clipart, screenshot&#10;&#10;Description automatically generated">
            <a:extLst>
              <a:ext uri="{FF2B5EF4-FFF2-40B4-BE49-F238E27FC236}">
                <a16:creationId xmlns:a16="http://schemas.microsoft.com/office/drawing/2014/main" id="{0AFCA800-C7A5-2B4F-BF88-8A4F1B0E3F92}"/>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207817" y="357020"/>
            <a:ext cx="6380019" cy="1554107"/>
          </a:xfrm>
          <a:prstGeom prst="rect">
            <a:avLst/>
          </a:prstGeom>
        </p:spPr>
      </p:pic>
      <p:sp>
        <p:nvSpPr>
          <p:cNvPr id="7" name="Rectangle 6">
            <a:extLst>
              <a:ext uri="{FF2B5EF4-FFF2-40B4-BE49-F238E27FC236}">
                <a16:creationId xmlns:a16="http://schemas.microsoft.com/office/drawing/2014/main" id="{C0F59B9F-CF2F-D84C-9AE2-2164D1AC4185}"/>
              </a:ext>
            </a:extLst>
          </p:cNvPr>
          <p:cNvSpPr/>
          <p:nvPr userDrawn="1"/>
        </p:nvSpPr>
        <p:spPr>
          <a:xfrm>
            <a:off x="0" y="3602182"/>
            <a:ext cx="4656667" cy="616527"/>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b="0" i="0" dirty="0">
              <a:solidFill>
                <a:schemeClr val="accent2"/>
              </a:solidFill>
              <a:latin typeface="Arial" panose="020B0604020202020204" pitchFamily="34" charset="0"/>
            </a:endParaRPr>
          </a:p>
        </p:txBody>
      </p:sp>
      <p:sp>
        <p:nvSpPr>
          <p:cNvPr id="8" name="TextBox 7">
            <a:extLst>
              <a:ext uri="{FF2B5EF4-FFF2-40B4-BE49-F238E27FC236}">
                <a16:creationId xmlns:a16="http://schemas.microsoft.com/office/drawing/2014/main" id="{2B4185C7-AC84-9540-9323-0CFC6B1B23B5}"/>
              </a:ext>
            </a:extLst>
          </p:cNvPr>
          <p:cNvSpPr txBox="1"/>
          <p:nvPr userDrawn="1"/>
        </p:nvSpPr>
        <p:spPr>
          <a:xfrm>
            <a:off x="317884" y="3727513"/>
            <a:ext cx="4219425" cy="400110"/>
          </a:xfrm>
          <a:prstGeom prst="rect">
            <a:avLst/>
          </a:prstGeom>
          <a:noFill/>
        </p:spPr>
        <p:txBody>
          <a:bodyPr wrap="none" rtlCol="0">
            <a:spAutoFit/>
          </a:bodyPr>
          <a:lstStyle/>
          <a:p>
            <a:r>
              <a:rPr lang="en-US" sz="2000" b="0" i="0" kern="1200" dirty="0">
                <a:solidFill>
                  <a:schemeClr val="bg1"/>
                </a:solidFill>
                <a:effectLst/>
                <a:latin typeface="Arial" panose="020B0604020202020204" pitchFamily="34" charset="0"/>
                <a:ea typeface="+mn-ea"/>
                <a:cs typeface="Arial" panose="020B0604020202020204" pitchFamily="34" charset="0"/>
              </a:rPr>
              <a:t> </a:t>
            </a:r>
            <a:r>
              <a:rPr lang="en-US" sz="2000" b="0" i="0" kern="1200" dirty="0" err="1">
                <a:solidFill>
                  <a:schemeClr val="bg1"/>
                </a:solidFill>
                <a:effectLst/>
                <a:latin typeface="Arial" panose="020B0604020202020204" pitchFamily="34" charset="0"/>
                <a:ea typeface="+mn-ea"/>
                <a:cs typeface="Arial" panose="020B0604020202020204" pitchFamily="34" charset="0"/>
              </a:rPr>
              <a:t>isakos.com</a:t>
            </a:r>
            <a:r>
              <a:rPr lang="en-US" sz="2000" b="0" i="0" kern="1200" dirty="0">
                <a:solidFill>
                  <a:schemeClr val="bg1"/>
                </a:solidFill>
                <a:effectLst/>
                <a:latin typeface="Arial" panose="020B0604020202020204" pitchFamily="34" charset="0"/>
                <a:ea typeface="+mn-ea"/>
                <a:cs typeface="Arial" panose="020B0604020202020204" pitchFamily="34" charset="0"/>
              </a:rPr>
              <a:t>/2023  •  #ISAKOS2023</a:t>
            </a:r>
          </a:p>
        </p:txBody>
      </p:sp>
      <p:sp>
        <p:nvSpPr>
          <p:cNvPr id="2" name="Rectangle 1">
            <a:extLst>
              <a:ext uri="{FF2B5EF4-FFF2-40B4-BE49-F238E27FC236}">
                <a16:creationId xmlns:a16="http://schemas.microsoft.com/office/drawing/2014/main" id="{0157A301-052B-AA42-B6D4-4C9171BC41D4}"/>
              </a:ext>
            </a:extLst>
          </p:cNvPr>
          <p:cNvSpPr/>
          <p:nvPr userDrawn="1"/>
        </p:nvSpPr>
        <p:spPr>
          <a:xfrm>
            <a:off x="-1" y="2348345"/>
            <a:ext cx="5112327" cy="1267691"/>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b="0" i="0" dirty="0">
              <a:solidFill>
                <a:schemeClr val="bg1"/>
              </a:solidFill>
              <a:latin typeface="Arial" panose="020B0604020202020204" pitchFamily="34" charset="0"/>
            </a:endParaRPr>
          </a:p>
        </p:txBody>
      </p:sp>
      <p:sp>
        <p:nvSpPr>
          <p:cNvPr id="6" name="TextBox 5">
            <a:extLst>
              <a:ext uri="{FF2B5EF4-FFF2-40B4-BE49-F238E27FC236}">
                <a16:creationId xmlns:a16="http://schemas.microsoft.com/office/drawing/2014/main" id="{DF257772-0454-E444-9B89-0D2337BA9D53}"/>
              </a:ext>
            </a:extLst>
          </p:cNvPr>
          <p:cNvSpPr txBox="1"/>
          <p:nvPr userDrawn="1"/>
        </p:nvSpPr>
        <p:spPr>
          <a:xfrm>
            <a:off x="131206" y="2265218"/>
            <a:ext cx="4867486" cy="1446550"/>
          </a:xfrm>
          <a:prstGeom prst="rect">
            <a:avLst/>
          </a:prstGeom>
          <a:noFill/>
        </p:spPr>
        <p:txBody>
          <a:bodyPr wrap="none" rtlCol="0">
            <a:spAutoFit/>
          </a:bodyPr>
          <a:lstStyle/>
          <a:p>
            <a:r>
              <a:rPr lang="en-US" sz="8800" b="0" i="0" dirty="0">
                <a:solidFill>
                  <a:schemeClr val="accent4"/>
                </a:solidFill>
                <a:latin typeface="Arial" panose="020B0604020202020204" pitchFamily="34" charset="0"/>
                <a:cs typeface="Arial" panose="020B0604020202020204" pitchFamily="34" charset="0"/>
              </a:rPr>
              <a:t>Welcome</a:t>
            </a:r>
          </a:p>
        </p:txBody>
      </p:sp>
    </p:spTree>
    <p:extLst>
      <p:ext uri="{BB962C8B-B14F-4D97-AF65-F5344CB8AC3E}">
        <p14:creationId xmlns:p14="http://schemas.microsoft.com/office/powerpoint/2010/main" val="2006736098"/>
      </p:ext>
    </p:extLst>
  </p:cSld>
  <p:clrMapOvr>
    <a:masterClrMapping/>
  </p:clrMapOvr>
  <p:extLst>
    <p:ext uri="{DCECCB84-F9BA-43D5-87BE-67443E8EF086}">
      <p15:sldGuideLst xmlns:p15="http://schemas.microsoft.com/office/powerpoint/2012/main">
        <p15:guide id="1" pos="240" userDrawn="1">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ustom Layout">
    <p:bg>
      <p:bgPr>
        <a:blipFill dpi="0" rotWithShape="1">
          <a:blip r:embed="rId2" cstate="print">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4A7EA34B-3512-CF40-AAC7-86ED810AEBE5}"/>
              </a:ext>
            </a:extLst>
          </p:cNvPr>
          <p:cNvSpPr>
            <a:spLocks noGrp="1"/>
          </p:cNvSpPr>
          <p:nvPr>
            <p:ph type="body" sz="quarter" idx="10" hasCustomPrompt="1"/>
          </p:nvPr>
        </p:nvSpPr>
        <p:spPr>
          <a:xfrm>
            <a:off x="436563" y="2035896"/>
            <a:ext cx="4842019" cy="3970337"/>
          </a:xfrm>
          <a:prstGeom prst="rect">
            <a:avLst/>
          </a:prstGeom>
        </p:spPr>
        <p:txBody>
          <a:bodyPr lIns="0" tIns="0" rIns="0" bIns="0"/>
          <a:lstStyle>
            <a:lvl1pPr marL="0" indent="0">
              <a:buNone/>
              <a:defRPr b="0" i="0">
                <a:solidFill>
                  <a:schemeClr val="bg1"/>
                </a:solidFill>
                <a:latin typeface="Arial" panose="020B0604020202020204" pitchFamily="34" charset="0"/>
              </a:defRPr>
            </a:lvl1pPr>
          </a:lstStyle>
          <a:p>
            <a:pPr lvl="0"/>
            <a:r>
              <a:rPr lang="en-US" dirty="0"/>
              <a:t>Click to edit Master title style</a:t>
            </a:r>
          </a:p>
        </p:txBody>
      </p:sp>
      <p:pic>
        <p:nvPicPr>
          <p:cNvPr id="6" name="Picture 5" descr="A picture containing text, clipart, screenshot&#10;&#10;Description automatically generated">
            <a:extLst>
              <a:ext uri="{FF2B5EF4-FFF2-40B4-BE49-F238E27FC236}">
                <a16:creationId xmlns:a16="http://schemas.microsoft.com/office/drawing/2014/main" id="{02037889-93D9-B44A-BE31-F1B6C8DFDC78}"/>
              </a:ext>
            </a:extLst>
          </p:cNvPr>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311728" y="357021"/>
            <a:ext cx="4364181" cy="1063070"/>
          </a:xfrm>
          <a:prstGeom prst="rect">
            <a:avLst/>
          </a:prstGeom>
        </p:spPr>
      </p:pic>
    </p:spTree>
    <p:extLst>
      <p:ext uri="{BB962C8B-B14F-4D97-AF65-F5344CB8AC3E}">
        <p14:creationId xmlns:p14="http://schemas.microsoft.com/office/powerpoint/2010/main" val="1732944787"/>
      </p:ext>
    </p:extLst>
  </p:cSld>
  <p:clrMapOvr>
    <a:masterClrMapping/>
  </p:clrMapOvr>
  <p:extLst>
    <p:ext uri="{DCECCB84-F9BA-43D5-87BE-67443E8EF086}">
      <p15:sldGuideLst xmlns:p15="http://schemas.microsoft.com/office/powerpoint/2012/main">
        <p15:guide id="1" pos="275" userDrawn="1">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Custom Layout">
    <p:bg>
      <p:bgPr>
        <a:blipFill dpi="0" rotWithShape="1">
          <a:blip r:embed="rId2" cstate="print">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ext Placeholder 3">
            <a:extLst>
              <a:ext uri="{FF2B5EF4-FFF2-40B4-BE49-F238E27FC236}">
                <a16:creationId xmlns:a16="http://schemas.microsoft.com/office/drawing/2014/main" id="{CC83C165-C808-9043-B935-88E95AFBB46B}"/>
              </a:ext>
            </a:extLst>
          </p:cNvPr>
          <p:cNvSpPr>
            <a:spLocks noGrp="1"/>
          </p:cNvSpPr>
          <p:nvPr>
            <p:ph type="body" sz="quarter" idx="10" hasCustomPrompt="1"/>
          </p:nvPr>
        </p:nvSpPr>
        <p:spPr>
          <a:xfrm>
            <a:off x="436563" y="2035896"/>
            <a:ext cx="4842019" cy="3970337"/>
          </a:xfrm>
          <a:prstGeom prst="rect">
            <a:avLst/>
          </a:prstGeom>
        </p:spPr>
        <p:txBody>
          <a:bodyPr lIns="0" tIns="0" rIns="0" bIns="0"/>
          <a:lstStyle>
            <a:lvl1pPr marL="0" indent="0">
              <a:buNone/>
              <a:defRPr b="0" i="0">
                <a:solidFill>
                  <a:schemeClr val="bg1"/>
                </a:solidFill>
                <a:latin typeface="Arial" panose="020B0604020202020204" pitchFamily="34" charset="0"/>
              </a:defRPr>
            </a:lvl1pPr>
          </a:lstStyle>
          <a:p>
            <a:pPr lvl="0"/>
            <a:r>
              <a:rPr lang="en-US" dirty="0"/>
              <a:t>Click to edit Master title style</a:t>
            </a:r>
          </a:p>
        </p:txBody>
      </p:sp>
      <p:pic>
        <p:nvPicPr>
          <p:cNvPr id="3" name="Picture 2" descr="A picture containing text, clipart, screenshot&#10;&#10;Description automatically generated">
            <a:extLst>
              <a:ext uri="{FF2B5EF4-FFF2-40B4-BE49-F238E27FC236}">
                <a16:creationId xmlns:a16="http://schemas.microsoft.com/office/drawing/2014/main" id="{82BD50AD-224B-6340-820F-31E6C169CEB9}"/>
              </a:ext>
            </a:extLst>
          </p:cNvPr>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311728" y="357021"/>
            <a:ext cx="4364181" cy="1063070"/>
          </a:xfrm>
          <a:prstGeom prst="rect">
            <a:avLst/>
          </a:prstGeom>
        </p:spPr>
      </p:pic>
    </p:spTree>
    <p:extLst>
      <p:ext uri="{BB962C8B-B14F-4D97-AF65-F5344CB8AC3E}">
        <p14:creationId xmlns:p14="http://schemas.microsoft.com/office/powerpoint/2010/main" val="326426921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Slide">
    <p:bg>
      <p:bgPr>
        <a:blipFill dpi="0" rotWithShape="1">
          <a:blip r:embed="rId2" cstate="print">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14" name="Rectangle 22"/>
          <p:cNvSpPr>
            <a:spLocks noGrp="1" noChangeArrowheads="1"/>
          </p:cNvSpPr>
          <p:nvPr>
            <p:ph type="title"/>
          </p:nvPr>
        </p:nvSpPr>
        <p:spPr bwMode="gray">
          <a:xfrm>
            <a:off x="463102" y="464129"/>
            <a:ext cx="10250332" cy="1459215"/>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lvl1pPr algn="l">
              <a:defRPr sz="4000" b="0" i="0">
                <a:solidFill>
                  <a:schemeClr val="bg1"/>
                </a:solidFill>
                <a:latin typeface="Arial" panose="020B0604020202020204" pitchFamily="34" charset="0"/>
              </a:defRPr>
            </a:lvl1pPr>
          </a:lstStyle>
          <a:p>
            <a:pPr lvl="0"/>
            <a:r>
              <a:rPr lang="en-US" dirty="0"/>
              <a:t>Click to edit Master title style</a:t>
            </a:r>
          </a:p>
        </p:txBody>
      </p:sp>
      <p:sp>
        <p:nvSpPr>
          <p:cNvPr id="15" name="Content Placeholder 8"/>
          <p:cNvSpPr>
            <a:spLocks noGrp="1"/>
          </p:cNvSpPr>
          <p:nvPr>
            <p:ph sz="quarter" idx="10"/>
          </p:nvPr>
        </p:nvSpPr>
        <p:spPr>
          <a:xfrm>
            <a:off x="457200" y="2037875"/>
            <a:ext cx="10236200" cy="3923258"/>
          </a:xfrm>
          <a:prstGeom prst="rect">
            <a:avLst/>
          </a:prstGeom>
        </p:spPr>
        <p:txBody>
          <a:bodyPr/>
          <a:lstStyle>
            <a:lvl1pPr>
              <a:buClr>
                <a:schemeClr val="tx2"/>
              </a:buClr>
              <a:defRPr sz="3200" b="0" i="0">
                <a:solidFill>
                  <a:schemeClr val="bg1"/>
                </a:solidFill>
                <a:latin typeface="Arial" panose="020B0604020202020204" pitchFamily="34" charset="0"/>
              </a:defRPr>
            </a:lvl1pPr>
            <a:lvl2pPr>
              <a:buClr>
                <a:schemeClr val="tx2"/>
              </a:buClr>
              <a:defRPr sz="2800" b="0" i="0">
                <a:solidFill>
                  <a:schemeClr val="bg1"/>
                </a:solidFill>
                <a:latin typeface="Arial" panose="020B0604020202020204" pitchFamily="34" charset="0"/>
              </a:defRPr>
            </a:lvl2pPr>
            <a:lvl3pPr>
              <a:buClr>
                <a:schemeClr val="tx2"/>
              </a:buClr>
              <a:defRPr sz="2000" b="0" i="0">
                <a:solidFill>
                  <a:schemeClr val="bg1"/>
                </a:solidFill>
                <a:latin typeface="Arial" panose="020B0604020202020204" pitchFamily="34" charset="0"/>
              </a:defRPr>
            </a:lvl3pPr>
            <a:lvl4pPr>
              <a:buClr>
                <a:schemeClr val="tx2"/>
              </a:buClr>
              <a:defRPr sz="1600" b="0" i="0">
                <a:solidFill>
                  <a:schemeClr val="bg1"/>
                </a:solidFill>
                <a:latin typeface="Arial" panose="020B0604020202020204" pitchFamily="34" charset="0"/>
              </a:defRPr>
            </a:lvl4p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pic>
        <p:nvPicPr>
          <p:cNvPr id="4" name="Picture 3" descr="A picture containing text, clipart, screenshot&#10;&#10;Description automatically generated">
            <a:extLst>
              <a:ext uri="{FF2B5EF4-FFF2-40B4-BE49-F238E27FC236}">
                <a16:creationId xmlns:a16="http://schemas.microsoft.com/office/drawing/2014/main" id="{16730730-8E15-BA49-9089-3EC1F873BBE9}"/>
              </a:ext>
            </a:extLst>
          </p:cNvPr>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311728" y="6986421"/>
            <a:ext cx="4364181" cy="1063070"/>
          </a:xfrm>
          <a:prstGeom prst="rect">
            <a:avLst/>
          </a:prstGeom>
        </p:spPr>
      </p:pic>
      <p:sp>
        <p:nvSpPr>
          <p:cNvPr id="5" name="Text Placeholder 7">
            <a:extLst>
              <a:ext uri="{FF2B5EF4-FFF2-40B4-BE49-F238E27FC236}">
                <a16:creationId xmlns:a16="http://schemas.microsoft.com/office/drawing/2014/main" id="{9E8EFB5A-29EB-5D4F-9B1C-E66D2FCBF018}"/>
              </a:ext>
            </a:extLst>
          </p:cNvPr>
          <p:cNvSpPr>
            <a:spLocks noGrp="1"/>
          </p:cNvSpPr>
          <p:nvPr>
            <p:ph type="body" sz="quarter" idx="11" hasCustomPrompt="1"/>
          </p:nvPr>
        </p:nvSpPr>
        <p:spPr>
          <a:xfrm>
            <a:off x="13605352" y="7701698"/>
            <a:ext cx="547065" cy="235671"/>
          </a:xfrm>
          <a:prstGeom prst="rect">
            <a:avLst/>
          </a:prstGeom>
        </p:spPr>
        <p:txBody>
          <a:bodyPr lIns="0" tIns="0" rIns="0" bIns="0"/>
          <a:lstStyle>
            <a:lvl1pPr marL="0" indent="0" algn="r">
              <a:buNone/>
              <a:defRPr sz="1600" b="0" i="0">
                <a:solidFill>
                  <a:schemeClr val="bg1"/>
                </a:solidFill>
                <a:latin typeface="Arial" panose="020B0604020202020204" pitchFamily="34" charset="0"/>
              </a:defRPr>
            </a:lvl1pPr>
          </a:lstStyle>
          <a:p>
            <a:pPr lvl="0"/>
            <a:fld id="{55AD9534-E3B7-FB4D-BF87-A658343D4C56}" type="slidenum">
              <a:rPr lang="en-US" sz="1200" smtClean="0"/>
              <a:t>‹#›</a:t>
            </a:fld>
            <a:endParaRPr lang="en-US" dirty="0"/>
          </a:p>
        </p:txBody>
      </p:sp>
    </p:spTree>
    <p:extLst>
      <p:ext uri="{BB962C8B-B14F-4D97-AF65-F5344CB8AC3E}">
        <p14:creationId xmlns:p14="http://schemas.microsoft.com/office/powerpoint/2010/main" val="2460005298"/>
      </p:ext>
    </p:extLst>
  </p:cSld>
  <p:clrMapOvr>
    <a:masterClrMapping/>
  </p:clrMapOvr>
  <p:extLst>
    <p:ext uri="{DCECCB84-F9BA-43D5-87BE-67443E8EF086}">
      <p15:sldGuideLst xmlns:p15="http://schemas.microsoft.com/office/powerpoint/2012/main">
        <p15:guide id="1" pos="288" userDrawn="1">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2_Title Slide">
    <p:bg>
      <p:bgPr>
        <a:blipFill dpi="0" rotWithShape="1">
          <a:blip r:embed="rId2" cstate="print">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4" name="Rectangle 22">
            <a:extLst>
              <a:ext uri="{FF2B5EF4-FFF2-40B4-BE49-F238E27FC236}">
                <a16:creationId xmlns:a16="http://schemas.microsoft.com/office/drawing/2014/main" id="{C0F7E6F9-9747-9D4C-8A72-B0B2C1C4C92F}"/>
              </a:ext>
            </a:extLst>
          </p:cNvPr>
          <p:cNvSpPr>
            <a:spLocks noGrp="1" noChangeArrowheads="1"/>
          </p:cNvSpPr>
          <p:nvPr>
            <p:ph type="title"/>
          </p:nvPr>
        </p:nvSpPr>
        <p:spPr bwMode="gray">
          <a:xfrm>
            <a:off x="463102" y="464129"/>
            <a:ext cx="10250332" cy="1459215"/>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lvl1pPr algn="l">
              <a:defRPr sz="4000" b="0" i="0">
                <a:solidFill>
                  <a:schemeClr val="bg1"/>
                </a:solidFill>
                <a:latin typeface="Arial" panose="020B0604020202020204" pitchFamily="34" charset="0"/>
              </a:defRPr>
            </a:lvl1pPr>
          </a:lstStyle>
          <a:p>
            <a:pPr lvl="0"/>
            <a:r>
              <a:rPr lang="en-US" dirty="0"/>
              <a:t>Click to edit Master title style</a:t>
            </a:r>
          </a:p>
        </p:txBody>
      </p:sp>
      <p:sp>
        <p:nvSpPr>
          <p:cNvPr id="5" name="Content Placeholder 8">
            <a:extLst>
              <a:ext uri="{FF2B5EF4-FFF2-40B4-BE49-F238E27FC236}">
                <a16:creationId xmlns:a16="http://schemas.microsoft.com/office/drawing/2014/main" id="{C18CF139-96ED-4841-A0A5-58F78CDBEE55}"/>
              </a:ext>
            </a:extLst>
          </p:cNvPr>
          <p:cNvSpPr>
            <a:spLocks noGrp="1"/>
          </p:cNvSpPr>
          <p:nvPr>
            <p:ph sz="quarter" idx="10"/>
          </p:nvPr>
        </p:nvSpPr>
        <p:spPr>
          <a:xfrm>
            <a:off x="457200" y="2037875"/>
            <a:ext cx="10236200" cy="3923258"/>
          </a:xfrm>
          <a:prstGeom prst="rect">
            <a:avLst/>
          </a:prstGeom>
        </p:spPr>
        <p:txBody>
          <a:bodyPr/>
          <a:lstStyle>
            <a:lvl1pPr>
              <a:buClr>
                <a:schemeClr val="tx2"/>
              </a:buClr>
              <a:defRPr sz="3200" b="0" i="0">
                <a:solidFill>
                  <a:schemeClr val="bg1"/>
                </a:solidFill>
                <a:latin typeface="Arial" panose="020B0604020202020204" pitchFamily="34" charset="0"/>
              </a:defRPr>
            </a:lvl1pPr>
            <a:lvl2pPr>
              <a:buClr>
                <a:schemeClr val="tx2"/>
              </a:buClr>
              <a:defRPr sz="2800" b="0" i="0">
                <a:solidFill>
                  <a:schemeClr val="bg1"/>
                </a:solidFill>
                <a:latin typeface="Arial" panose="020B0604020202020204" pitchFamily="34" charset="0"/>
              </a:defRPr>
            </a:lvl2pPr>
            <a:lvl3pPr>
              <a:buClr>
                <a:schemeClr val="tx2"/>
              </a:buClr>
              <a:defRPr sz="2000" b="0" i="0">
                <a:solidFill>
                  <a:schemeClr val="bg1"/>
                </a:solidFill>
                <a:latin typeface="Arial" panose="020B0604020202020204" pitchFamily="34" charset="0"/>
              </a:defRPr>
            </a:lvl3pPr>
            <a:lvl4pPr>
              <a:buClr>
                <a:schemeClr val="tx2"/>
              </a:buClr>
              <a:defRPr sz="1600" b="0" i="0">
                <a:solidFill>
                  <a:schemeClr val="bg1"/>
                </a:solidFill>
                <a:latin typeface="Arial" panose="020B0604020202020204" pitchFamily="34" charset="0"/>
              </a:defRPr>
            </a:lvl4p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pic>
        <p:nvPicPr>
          <p:cNvPr id="6" name="Picture 5" descr="A picture containing text, clipart, screenshot&#10;&#10;Description automatically generated">
            <a:extLst>
              <a:ext uri="{FF2B5EF4-FFF2-40B4-BE49-F238E27FC236}">
                <a16:creationId xmlns:a16="http://schemas.microsoft.com/office/drawing/2014/main" id="{72F85AE6-E977-5249-9CC5-E7C5D0AD946D}"/>
              </a:ext>
            </a:extLst>
          </p:cNvPr>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311728" y="6986421"/>
            <a:ext cx="4364181" cy="1063070"/>
          </a:xfrm>
          <a:prstGeom prst="rect">
            <a:avLst/>
          </a:prstGeom>
        </p:spPr>
      </p:pic>
      <p:sp>
        <p:nvSpPr>
          <p:cNvPr id="8" name="Text Placeholder 7">
            <a:extLst>
              <a:ext uri="{FF2B5EF4-FFF2-40B4-BE49-F238E27FC236}">
                <a16:creationId xmlns:a16="http://schemas.microsoft.com/office/drawing/2014/main" id="{4A59A501-4C79-8142-84C9-E5F7CB8687FA}"/>
              </a:ext>
            </a:extLst>
          </p:cNvPr>
          <p:cNvSpPr>
            <a:spLocks noGrp="1"/>
          </p:cNvSpPr>
          <p:nvPr>
            <p:ph type="body" sz="quarter" idx="11" hasCustomPrompt="1"/>
          </p:nvPr>
        </p:nvSpPr>
        <p:spPr>
          <a:xfrm>
            <a:off x="12233752" y="7701698"/>
            <a:ext cx="547065" cy="235671"/>
          </a:xfrm>
          <a:prstGeom prst="rect">
            <a:avLst/>
          </a:prstGeom>
        </p:spPr>
        <p:txBody>
          <a:bodyPr lIns="0" tIns="0" rIns="0" bIns="0"/>
          <a:lstStyle>
            <a:lvl1pPr marL="0" indent="0" algn="r">
              <a:buNone/>
              <a:defRPr sz="1600" b="0" i="0">
                <a:solidFill>
                  <a:schemeClr val="bg1"/>
                </a:solidFill>
                <a:latin typeface="Arial" panose="020B0604020202020204" pitchFamily="34" charset="0"/>
              </a:defRPr>
            </a:lvl1pPr>
          </a:lstStyle>
          <a:p>
            <a:pPr lvl="0"/>
            <a:fld id="{55AD9534-E3B7-FB4D-BF87-A658343D4C56}" type="slidenum">
              <a:rPr lang="en-US" sz="1200" smtClean="0"/>
              <a:t>‹#›</a:t>
            </a:fld>
            <a:endParaRPr lang="en-US" dirty="0"/>
          </a:p>
        </p:txBody>
      </p:sp>
    </p:spTree>
    <p:extLst>
      <p:ext uri="{BB962C8B-B14F-4D97-AF65-F5344CB8AC3E}">
        <p14:creationId xmlns:p14="http://schemas.microsoft.com/office/powerpoint/2010/main" val="42378062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3_Title Slide">
    <p:bg>
      <p:bgPr>
        <a:blipFill dpi="0" rotWithShape="1">
          <a:blip r:embed="rId2" cstate="print">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4" name="Rectangle 22">
            <a:extLst>
              <a:ext uri="{FF2B5EF4-FFF2-40B4-BE49-F238E27FC236}">
                <a16:creationId xmlns:a16="http://schemas.microsoft.com/office/drawing/2014/main" id="{69EA1ED6-0FEF-8643-A145-C32A6053C837}"/>
              </a:ext>
            </a:extLst>
          </p:cNvPr>
          <p:cNvSpPr>
            <a:spLocks noGrp="1" noChangeArrowheads="1"/>
          </p:cNvSpPr>
          <p:nvPr>
            <p:ph type="title"/>
          </p:nvPr>
        </p:nvSpPr>
        <p:spPr bwMode="gray">
          <a:xfrm>
            <a:off x="2915356" y="464129"/>
            <a:ext cx="11258485" cy="1459215"/>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lvl1pPr algn="l">
              <a:defRPr sz="4000" b="0" i="0">
                <a:solidFill>
                  <a:schemeClr val="accent2"/>
                </a:solidFill>
                <a:latin typeface="Arial" panose="020B0604020202020204" pitchFamily="34" charset="0"/>
              </a:defRPr>
            </a:lvl1pPr>
          </a:lstStyle>
          <a:p>
            <a:pPr lvl="0"/>
            <a:r>
              <a:rPr lang="en-US" dirty="0"/>
              <a:t>Click to edit Master title style</a:t>
            </a:r>
          </a:p>
        </p:txBody>
      </p:sp>
      <p:sp>
        <p:nvSpPr>
          <p:cNvPr id="5" name="Content Placeholder 8">
            <a:extLst>
              <a:ext uri="{FF2B5EF4-FFF2-40B4-BE49-F238E27FC236}">
                <a16:creationId xmlns:a16="http://schemas.microsoft.com/office/drawing/2014/main" id="{64F50F0E-2F80-154C-B089-EA3D41CC0C30}"/>
              </a:ext>
            </a:extLst>
          </p:cNvPr>
          <p:cNvSpPr>
            <a:spLocks noGrp="1"/>
          </p:cNvSpPr>
          <p:nvPr>
            <p:ph sz="quarter" idx="10"/>
          </p:nvPr>
        </p:nvSpPr>
        <p:spPr>
          <a:xfrm>
            <a:off x="2909454" y="2037875"/>
            <a:ext cx="11242963" cy="3923258"/>
          </a:xfrm>
          <a:prstGeom prst="rect">
            <a:avLst/>
          </a:prstGeom>
        </p:spPr>
        <p:txBody>
          <a:bodyPr/>
          <a:lstStyle>
            <a:lvl1pPr>
              <a:buClr>
                <a:schemeClr val="accent4"/>
              </a:buClr>
              <a:defRPr sz="3200" b="0" i="0">
                <a:solidFill>
                  <a:schemeClr val="tx1"/>
                </a:solidFill>
                <a:latin typeface="Arial" panose="020B0604020202020204" pitchFamily="34" charset="0"/>
              </a:defRPr>
            </a:lvl1pPr>
            <a:lvl2pPr>
              <a:buClr>
                <a:schemeClr val="accent4"/>
              </a:buClr>
              <a:defRPr sz="2800" b="0" i="0">
                <a:solidFill>
                  <a:schemeClr val="tx1"/>
                </a:solidFill>
                <a:latin typeface="Arial" panose="020B0604020202020204" pitchFamily="34" charset="0"/>
              </a:defRPr>
            </a:lvl2pPr>
            <a:lvl3pPr>
              <a:buClr>
                <a:schemeClr val="accent4"/>
              </a:buClr>
              <a:defRPr sz="2000" b="0" i="0">
                <a:solidFill>
                  <a:schemeClr val="tx1"/>
                </a:solidFill>
                <a:latin typeface="Arial" panose="020B0604020202020204" pitchFamily="34" charset="0"/>
              </a:defRPr>
            </a:lvl3pPr>
            <a:lvl4pPr>
              <a:buClr>
                <a:schemeClr val="accent4"/>
              </a:buClr>
              <a:defRPr sz="1600" b="0" i="0">
                <a:solidFill>
                  <a:schemeClr val="tx1"/>
                </a:solidFill>
                <a:latin typeface="Arial" panose="020B0604020202020204" pitchFamily="34" charset="0"/>
              </a:defRPr>
            </a:lvl4p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pic>
        <p:nvPicPr>
          <p:cNvPr id="9" name="Picture 8" descr="A picture containing icon&#10;&#10;Description automatically generated">
            <a:extLst>
              <a:ext uri="{FF2B5EF4-FFF2-40B4-BE49-F238E27FC236}">
                <a16:creationId xmlns:a16="http://schemas.microsoft.com/office/drawing/2014/main" id="{5439FCC4-58C2-DA48-B14F-CFB4DD974639}"/>
              </a:ext>
            </a:extLst>
          </p:cNvPr>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2762448" y="6987941"/>
            <a:ext cx="4369315" cy="1064320"/>
          </a:xfrm>
          <a:prstGeom prst="rect">
            <a:avLst/>
          </a:prstGeom>
        </p:spPr>
      </p:pic>
      <p:sp>
        <p:nvSpPr>
          <p:cNvPr id="16" name="Text Placeholder 7">
            <a:extLst>
              <a:ext uri="{FF2B5EF4-FFF2-40B4-BE49-F238E27FC236}">
                <a16:creationId xmlns:a16="http://schemas.microsoft.com/office/drawing/2014/main" id="{17A2A65F-D81C-6248-8108-42FEC27F13A2}"/>
              </a:ext>
            </a:extLst>
          </p:cNvPr>
          <p:cNvSpPr>
            <a:spLocks noGrp="1"/>
          </p:cNvSpPr>
          <p:nvPr>
            <p:ph type="body" sz="quarter" idx="11" hasCustomPrompt="1"/>
          </p:nvPr>
        </p:nvSpPr>
        <p:spPr>
          <a:xfrm>
            <a:off x="13605352" y="7701698"/>
            <a:ext cx="547065" cy="235671"/>
          </a:xfrm>
          <a:prstGeom prst="rect">
            <a:avLst/>
          </a:prstGeom>
        </p:spPr>
        <p:txBody>
          <a:bodyPr lIns="0" tIns="0" rIns="0" bIns="0"/>
          <a:lstStyle>
            <a:lvl1pPr marL="0" indent="0" algn="r">
              <a:buNone/>
              <a:defRPr sz="1600" b="0" i="0">
                <a:latin typeface="Arial" panose="020B0604020202020204" pitchFamily="34" charset="0"/>
              </a:defRPr>
            </a:lvl1pPr>
          </a:lstStyle>
          <a:p>
            <a:pPr lvl="0"/>
            <a:fld id="{55AD9534-E3B7-FB4D-BF87-A658343D4C56}" type="slidenum">
              <a:rPr lang="en-US" sz="1200" smtClean="0"/>
              <a:t>‹#›</a:t>
            </a:fld>
            <a:endParaRPr lang="en-US" dirty="0"/>
          </a:p>
        </p:txBody>
      </p:sp>
    </p:spTree>
    <p:extLst>
      <p:ext uri="{BB962C8B-B14F-4D97-AF65-F5344CB8AC3E}">
        <p14:creationId xmlns:p14="http://schemas.microsoft.com/office/powerpoint/2010/main" val="285249915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5_Title Slide">
    <p:bg>
      <p:bgPr>
        <a:blipFill dpi="0" rotWithShape="1">
          <a:blip r:embed="rId2" cstate="print">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4" name="Rectangle 22">
            <a:extLst>
              <a:ext uri="{FF2B5EF4-FFF2-40B4-BE49-F238E27FC236}">
                <a16:creationId xmlns:a16="http://schemas.microsoft.com/office/drawing/2014/main" id="{69EA1ED6-0FEF-8643-A145-C32A6053C837}"/>
              </a:ext>
            </a:extLst>
          </p:cNvPr>
          <p:cNvSpPr>
            <a:spLocks noGrp="1" noChangeArrowheads="1"/>
          </p:cNvSpPr>
          <p:nvPr>
            <p:ph type="title"/>
          </p:nvPr>
        </p:nvSpPr>
        <p:spPr bwMode="gray">
          <a:xfrm>
            <a:off x="2915356" y="464129"/>
            <a:ext cx="11258485" cy="1459215"/>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lvl1pPr algn="l">
              <a:defRPr sz="4000" b="0" i="0">
                <a:solidFill>
                  <a:schemeClr val="accent2"/>
                </a:solidFill>
                <a:latin typeface="Arial" panose="020B0604020202020204" pitchFamily="34" charset="0"/>
              </a:defRPr>
            </a:lvl1pPr>
          </a:lstStyle>
          <a:p>
            <a:pPr lvl="0"/>
            <a:r>
              <a:rPr lang="en-US" dirty="0"/>
              <a:t>Click to edit Master title style</a:t>
            </a:r>
          </a:p>
        </p:txBody>
      </p:sp>
      <p:pic>
        <p:nvPicPr>
          <p:cNvPr id="9" name="Picture 8" descr="A picture containing icon&#10;&#10;Description automatically generated">
            <a:extLst>
              <a:ext uri="{FF2B5EF4-FFF2-40B4-BE49-F238E27FC236}">
                <a16:creationId xmlns:a16="http://schemas.microsoft.com/office/drawing/2014/main" id="{5439FCC4-58C2-DA48-B14F-CFB4DD974639}"/>
              </a:ext>
            </a:extLst>
          </p:cNvPr>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2762448" y="6987941"/>
            <a:ext cx="4369315" cy="1064320"/>
          </a:xfrm>
          <a:prstGeom prst="rect">
            <a:avLst/>
          </a:prstGeom>
        </p:spPr>
      </p:pic>
      <p:sp>
        <p:nvSpPr>
          <p:cNvPr id="8" name="Content Placeholder 8">
            <a:extLst>
              <a:ext uri="{FF2B5EF4-FFF2-40B4-BE49-F238E27FC236}">
                <a16:creationId xmlns:a16="http://schemas.microsoft.com/office/drawing/2014/main" id="{A887186A-B42A-5143-BCA7-A856F1EFF908}"/>
              </a:ext>
            </a:extLst>
          </p:cNvPr>
          <p:cNvSpPr>
            <a:spLocks noGrp="1"/>
          </p:cNvSpPr>
          <p:nvPr>
            <p:ph sz="quarter" idx="11"/>
          </p:nvPr>
        </p:nvSpPr>
        <p:spPr>
          <a:xfrm>
            <a:off x="2902740" y="2051943"/>
            <a:ext cx="5526055" cy="3923258"/>
          </a:xfrm>
          <a:prstGeom prst="rect">
            <a:avLst/>
          </a:prstGeom>
        </p:spPr>
        <p:txBody>
          <a:bodyPr/>
          <a:lstStyle>
            <a:lvl1pPr>
              <a:buClr>
                <a:schemeClr val="accent4"/>
              </a:buClr>
              <a:defRPr sz="3200" b="0" i="0">
                <a:latin typeface="Arial" panose="020B0604020202020204" pitchFamily="34" charset="0"/>
              </a:defRPr>
            </a:lvl1pPr>
            <a:lvl2pPr>
              <a:buClr>
                <a:schemeClr val="accent4"/>
              </a:buClr>
              <a:defRPr sz="2800" b="0" i="0">
                <a:latin typeface="Arial" panose="020B0604020202020204" pitchFamily="34" charset="0"/>
              </a:defRPr>
            </a:lvl2pPr>
            <a:lvl3pPr>
              <a:buClr>
                <a:schemeClr val="accent4"/>
              </a:buClr>
              <a:defRPr sz="2000" b="0" i="0">
                <a:latin typeface="Arial" panose="020B0604020202020204" pitchFamily="34" charset="0"/>
              </a:defRPr>
            </a:lvl3pPr>
            <a:lvl4pPr>
              <a:buClr>
                <a:schemeClr val="accent4"/>
              </a:buClr>
              <a:defRPr sz="1600" b="0" i="0">
                <a:latin typeface="Arial" panose="020B0604020202020204" pitchFamily="34" charset="0"/>
              </a:defRPr>
            </a:lvl4p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10" name="Content Placeholder 8">
            <a:extLst>
              <a:ext uri="{FF2B5EF4-FFF2-40B4-BE49-F238E27FC236}">
                <a16:creationId xmlns:a16="http://schemas.microsoft.com/office/drawing/2014/main" id="{5BA28FFF-DCA1-E649-A8CA-3B78B5174D39}"/>
              </a:ext>
            </a:extLst>
          </p:cNvPr>
          <p:cNvSpPr>
            <a:spLocks noGrp="1"/>
          </p:cNvSpPr>
          <p:nvPr>
            <p:ph sz="quarter" idx="12"/>
          </p:nvPr>
        </p:nvSpPr>
        <p:spPr>
          <a:xfrm>
            <a:off x="8667927" y="2052689"/>
            <a:ext cx="5526055" cy="3923258"/>
          </a:xfrm>
          <a:prstGeom prst="rect">
            <a:avLst/>
          </a:prstGeom>
        </p:spPr>
        <p:txBody>
          <a:bodyPr/>
          <a:lstStyle>
            <a:lvl1pPr>
              <a:buClr>
                <a:schemeClr val="accent4"/>
              </a:buClr>
              <a:defRPr sz="3200" b="0" i="0">
                <a:latin typeface="Arial" panose="020B0604020202020204" pitchFamily="34" charset="0"/>
              </a:defRPr>
            </a:lvl1pPr>
            <a:lvl2pPr>
              <a:buClr>
                <a:schemeClr val="accent4"/>
              </a:buClr>
              <a:defRPr sz="2800" b="0" i="0">
                <a:latin typeface="Arial" panose="020B0604020202020204" pitchFamily="34" charset="0"/>
              </a:defRPr>
            </a:lvl2pPr>
            <a:lvl3pPr>
              <a:buClr>
                <a:schemeClr val="accent4"/>
              </a:buClr>
              <a:defRPr sz="2000" b="0" i="0">
                <a:latin typeface="Arial" panose="020B0604020202020204" pitchFamily="34" charset="0"/>
              </a:defRPr>
            </a:lvl3pPr>
            <a:lvl4pPr>
              <a:buClr>
                <a:schemeClr val="accent4"/>
              </a:buClr>
              <a:defRPr sz="1600" b="0" i="0">
                <a:latin typeface="Arial" panose="020B0604020202020204" pitchFamily="34" charset="0"/>
              </a:defRPr>
            </a:lvl4p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11" name="Text Placeholder 7">
            <a:extLst>
              <a:ext uri="{FF2B5EF4-FFF2-40B4-BE49-F238E27FC236}">
                <a16:creationId xmlns:a16="http://schemas.microsoft.com/office/drawing/2014/main" id="{16AD5BDA-92B6-2043-A03D-F079F3D3705A}"/>
              </a:ext>
            </a:extLst>
          </p:cNvPr>
          <p:cNvSpPr>
            <a:spLocks noGrp="1"/>
          </p:cNvSpPr>
          <p:nvPr>
            <p:ph type="body" sz="quarter" idx="13" hasCustomPrompt="1"/>
          </p:nvPr>
        </p:nvSpPr>
        <p:spPr>
          <a:xfrm>
            <a:off x="13605352" y="7701698"/>
            <a:ext cx="547065" cy="235671"/>
          </a:xfrm>
          <a:prstGeom prst="rect">
            <a:avLst/>
          </a:prstGeom>
        </p:spPr>
        <p:txBody>
          <a:bodyPr lIns="0" tIns="0" rIns="0" bIns="0"/>
          <a:lstStyle>
            <a:lvl1pPr marL="0" indent="0" algn="r">
              <a:buNone/>
              <a:defRPr sz="1600" b="0" i="0">
                <a:latin typeface="Arial" panose="020B0604020202020204" pitchFamily="34" charset="0"/>
              </a:defRPr>
            </a:lvl1pPr>
          </a:lstStyle>
          <a:p>
            <a:pPr lvl="0"/>
            <a:fld id="{55AD9534-E3B7-FB4D-BF87-A658343D4C56}" type="slidenum">
              <a:rPr lang="en-US" sz="1200" smtClean="0"/>
              <a:t>‹#›</a:t>
            </a:fld>
            <a:endParaRPr lang="en-US" dirty="0"/>
          </a:p>
        </p:txBody>
      </p:sp>
    </p:spTree>
    <p:extLst>
      <p:ext uri="{BB962C8B-B14F-4D97-AF65-F5344CB8AC3E}">
        <p14:creationId xmlns:p14="http://schemas.microsoft.com/office/powerpoint/2010/main" val="67762864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4_Title Slide">
    <p:bg>
      <p:bgPr>
        <a:blipFill dpi="0" rotWithShape="1">
          <a:blip r:embed="rId2" cstate="print">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7" name="Rectangle 22">
            <a:extLst>
              <a:ext uri="{FF2B5EF4-FFF2-40B4-BE49-F238E27FC236}">
                <a16:creationId xmlns:a16="http://schemas.microsoft.com/office/drawing/2014/main" id="{15169804-93D8-0044-9EA6-AA8F8993E3FF}"/>
              </a:ext>
            </a:extLst>
          </p:cNvPr>
          <p:cNvSpPr>
            <a:spLocks noGrp="1" noChangeArrowheads="1"/>
          </p:cNvSpPr>
          <p:nvPr>
            <p:ph type="title"/>
          </p:nvPr>
        </p:nvSpPr>
        <p:spPr bwMode="gray">
          <a:xfrm>
            <a:off x="463102" y="464129"/>
            <a:ext cx="10250332" cy="1459215"/>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lvl1pPr algn="l">
              <a:defRPr sz="4000" b="0" i="0">
                <a:solidFill>
                  <a:schemeClr val="accent2"/>
                </a:solidFill>
                <a:latin typeface="Arial" panose="020B0604020202020204" pitchFamily="34" charset="0"/>
              </a:defRPr>
            </a:lvl1pPr>
          </a:lstStyle>
          <a:p>
            <a:pPr lvl="0"/>
            <a:r>
              <a:rPr lang="en-US" dirty="0"/>
              <a:t>Click to edit Master title style</a:t>
            </a:r>
          </a:p>
        </p:txBody>
      </p:sp>
      <p:sp>
        <p:nvSpPr>
          <p:cNvPr id="8" name="Content Placeholder 8">
            <a:extLst>
              <a:ext uri="{FF2B5EF4-FFF2-40B4-BE49-F238E27FC236}">
                <a16:creationId xmlns:a16="http://schemas.microsoft.com/office/drawing/2014/main" id="{9324A52A-F360-EB48-930E-392A56D453A3}"/>
              </a:ext>
            </a:extLst>
          </p:cNvPr>
          <p:cNvSpPr>
            <a:spLocks noGrp="1"/>
          </p:cNvSpPr>
          <p:nvPr>
            <p:ph sz="quarter" idx="10"/>
          </p:nvPr>
        </p:nvSpPr>
        <p:spPr>
          <a:xfrm>
            <a:off x="457200" y="2037875"/>
            <a:ext cx="10236200" cy="3923258"/>
          </a:xfrm>
          <a:prstGeom prst="rect">
            <a:avLst/>
          </a:prstGeom>
        </p:spPr>
        <p:txBody>
          <a:bodyPr/>
          <a:lstStyle>
            <a:lvl1pPr>
              <a:buClr>
                <a:schemeClr val="accent4"/>
              </a:buClr>
              <a:defRPr sz="3200" b="0" i="0">
                <a:solidFill>
                  <a:schemeClr val="tx1"/>
                </a:solidFill>
                <a:latin typeface="Arial" panose="020B0604020202020204" pitchFamily="34" charset="0"/>
              </a:defRPr>
            </a:lvl1pPr>
            <a:lvl2pPr>
              <a:buClr>
                <a:schemeClr val="accent4"/>
              </a:buClr>
              <a:defRPr sz="2800" b="0" i="0">
                <a:solidFill>
                  <a:schemeClr val="tx1"/>
                </a:solidFill>
                <a:latin typeface="Arial" panose="020B0604020202020204" pitchFamily="34" charset="0"/>
              </a:defRPr>
            </a:lvl2pPr>
            <a:lvl3pPr>
              <a:buClr>
                <a:schemeClr val="accent4"/>
              </a:buClr>
              <a:defRPr sz="2000" b="0" i="0">
                <a:solidFill>
                  <a:schemeClr val="tx1"/>
                </a:solidFill>
                <a:latin typeface="Arial" panose="020B0604020202020204" pitchFamily="34" charset="0"/>
              </a:defRPr>
            </a:lvl3pPr>
            <a:lvl4pPr>
              <a:buClr>
                <a:schemeClr val="accent4"/>
              </a:buClr>
              <a:defRPr sz="1600" b="0" i="0">
                <a:solidFill>
                  <a:schemeClr val="tx1"/>
                </a:solidFill>
                <a:latin typeface="Arial" panose="020B0604020202020204" pitchFamily="34" charset="0"/>
              </a:defRPr>
            </a:lvl4p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pic>
        <p:nvPicPr>
          <p:cNvPr id="9" name="Picture 8" descr="A picture containing icon&#10;&#10;Description automatically generated">
            <a:extLst>
              <a:ext uri="{FF2B5EF4-FFF2-40B4-BE49-F238E27FC236}">
                <a16:creationId xmlns:a16="http://schemas.microsoft.com/office/drawing/2014/main" id="{CF6574CA-7AA1-2C47-B693-32508762E187}"/>
              </a:ext>
            </a:extLst>
          </p:cNvPr>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311728" y="6987941"/>
            <a:ext cx="4369315" cy="1064320"/>
          </a:xfrm>
          <a:prstGeom prst="rect">
            <a:avLst/>
          </a:prstGeom>
        </p:spPr>
      </p:pic>
      <p:sp>
        <p:nvSpPr>
          <p:cNvPr id="10" name="Text Placeholder 7">
            <a:extLst>
              <a:ext uri="{FF2B5EF4-FFF2-40B4-BE49-F238E27FC236}">
                <a16:creationId xmlns:a16="http://schemas.microsoft.com/office/drawing/2014/main" id="{424AAC0B-5E11-CF41-BBAE-4CEF7D8B84D7}"/>
              </a:ext>
            </a:extLst>
          </p:cNvPr>
          <p:cNvSpPr>
            <a:spLocks noGrp="1"/>
          </p:cNvSpPr>
          <p:nvPr>
            <p:ph type="body" sz="quarter" idx="11" hasCustomPrompt="1"/>
          </p:nvPr>
        </p:nvSpPr>
        <p:spPr>
          <a:xfrm>
            <a:off x="13605352" y="7701698"/>
            <a:ext cx="547065" cy="235671"/>
          </a:xfrm>
          <a:prstGeom prst="rect">
            <a:avLst/>
          </a:prstGeom>
        </p:spPr>
        <p:txBody>
          <a:bodyPr lIns="0" tIns="0" rIns="0" bIns="0"/>
          <a:lstStyle>
            <a:lvl1pPr marL="0" indent="0" algn="r">
              <a:buNone/>
              <a:defRPr sz="1600" b="0" i="0">
                <a:latin typeface="Arial" panose="020B0604020202020204" pitchFamily="34" charset="0"/>
              </a:defRPr>
            </a:lvl1pPr>
          </a:lstStyle>
          <a:p>
            <a:pPr lvl="0"/>
            <a:fld id="{55AD9534-E3B7-FB4D-BF87-A658343D4C56}" type="slidenum">
              <a:rPr lang="en-US" sz="1200" smtClean="0"/>
              <a:t>‹#›</a:t>
            </a:fld>
            <a:endParaRPr lang="en-US" dirty="0"/>
          </a:p>
        </p:txBody>
      </p:sp>
    </p:spTree>
    <p:extLst>
      <p:ext uri="{BB962C8B-B14F-4D97-AF65-F5344CB8AC3E}">
        <p14:creationId xmlns:p14="http://schemas.microsoft.com/office/powerpoint/2010/main" val="322137251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6_Title Slide">
    <p:bg>
      <p:bgPr>
        <a:blipFill dpi="0" rotWithShape="1">
          <a:blip r:embed="rId2" cstate="print">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7" name="Rectangle 22">
            <a:extLst>
              <a:ext uri="{FF2B5EF4-FFF2-40B4-BE49-F238E27FC236}">
                <a16:creationId xmlns:a16="http://schemas.microsoft.com/office/drawing/2014/main" id="{15169804-93D8-0044-9EA6-AA8F8993E3FF}"/>
              </a:ext>
            </a:extLst>
          </p:cNvPr>
          <p:cNvSpPr>
            <a:spLocks noGrp="1" noChangeArrowheads="1"/>
          </p:cNvSpPr>
          <p:nvPr>
            <p:ph type="title"/>
          </p:nvPr>
        </p:nvSpPr>
        <p:spPr bwMode="gray">
          <a:xfrm>
            <a:off x="463102" y="464129"/>
            <a:ext cx="10250332" cy="1459215"/>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lvl1pPr algn="l">
              <a:defRPr sz="4000" b="0" i="0">
                <a:solidFill>
                  <a:schemeClr val="accent2"/>
                </a:solidFill>
                <a:latin typeface="Arial" panose="020B0604020202020204" pitchFamily="34" charset="0"/>
              </a:defRPr>
            </a:lvl1pPr>
          </a:lstStyle>
          <a:p>
            <a:pPr lvl="0"/>
            <a:r>
              <a:rPr lang="en-US" dirty="0"/>
              <a:t>Click to edit Master title style</a:t>
            </a:r>
          </a:p>
        </p:txBody>
      </p:sp>
      <p:pic>
        <p:nvPicPr>
          <p:cNvPr id="9" name="Picture 8" descr="A picture containing icon&#10;&#10;Description automatically generated">
            <a:extLst>
              <a:ext uri="{FF2B5EF4-FFF2-40B4-BE49-F238E27FC236}">
                <a16:creationId xmlns:a16="http://schemas.microsoft.com/office/drawing/2014/main" id="{CF6574CA-7AA1-2C47-B693-32508762E187}"/>
              </a:ext>
            </a:extLst>
          </p:cNvPr>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311728" y="6987941"/>
            <a:ext cx="4369315" cy="1064320"/>
          </a:xfrm>
          <a:prstGeom prst="rect">
            <a:avLst/>
          </a:prstGeom>
        </p:spPr>
      </p:pic>
      <p:sp>
        <p:nvSpPr>
          <p:cNvPr id="5" name="Content Placeholder 8">
            <a:extLst>
              <a:ext uri="{FF2B5EF4-FFF2-40B4-BE49-F238E27FC236}">
                <a16:creationId xmlns:a16="http://schemas.microsoft.com/office/drawing/2014/main" id="{E3DD76AB-4D65-A241-B67E-13002B223034}"/>
              </a:ext>
            </a:extLst>
          </p:cNvPr>
          <p:cNvSpPr>
            <a:spLocks noGrp="1"/>
          </p:cNvSpPr>
          <p:nvPr>
            <p:ph sz="quarter" idx="11"/>
          </p:nvPr>
        </p:nvSpPr>
        <p:spPr>
          <a:xfrm>
            <a:off x="450486" y="2051943"/>
            <a:ext cx="5526055" cy="3923258"/>
          </a:xfrm>
          <a:prstGeom prst="rect">
            <a:avLst/>
          </a:prstGeom>
        </p:spPr>
        <p:txBody>
          <a:bodyPr/>
          <a:lstStyle>
            <a:lvl1pPr>
              <a:buClr>
                <a:schemeClr val="accent4"/>
              </a:buClr>
              <a:defRPr sz="3200" b="0" i="0">
                <a:latin typeface="Arial" panose="020B0604020202020204" pitchFamily="34" charset="0"/>
              </a:defRPr>
            </a:lvl1pPr>
            <a:lvl2pPr>
              <a:buClr>
                <a:schemeClr val="accent4"/>
              </a:buClr>
              <a:defRPr sz="2800" b="0" i="0">
                <a:latin typeface="Arial" panose="020B0604020202020204" pitchFamily="34" charset="0"/>
              </a:defRPr>
            </a:lvl2pPr>
            <a:lvl3pPr>
              <a:buClr>
                <a:schemeClr val="accent4"/>
              </a:buClr>
              <a:defRPr sz="2000" b="0" i="0">
                <a:latin typeface="Arial" panose="020B0604020202020204" pitchFamily="34" charset="0"/>
              </a:defRPr>
            </a:lvl3pPr>
            <a:lvl4pPr>
              <a:buClr>
                <a:schemeClr val="accent4"/>
              </a:buClr>
              <a:defRPr sz="1600" b="0" i="0">
                <a:latin typeface="Arial" panose="020B0604020202020204" pitchFamily="34" charset="0"/>
              </a:defRPr>
            </a:lvl4p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6" name="Content Placeholder 8">
            <a:extLst>
              <a:ext uri="{FF2B5EF4-FFF2-40B4-BE49-F238E27FC236}">
                <a16:creationId xmlns:a16="http://schemas.microsoft.com/office/drawing/2014/main" id="{87E2279A-16D5-8741-8124-D97E07FE07F1}"/>
              </a:ext>
            </a:extLst>
          </p:cNvPr>
          <p:cNvSpPr>
            <a:spLocks noGrp="1"/>
          </p:cNvSpPr>
          <p:nvPr>
            <p:ph sz="quarter" idx="12"/>
          </p:nvPr>
        </p:nvSpPr>
        <p:spPr>
          <a:xfrm>
            <a:off x="6215673" y="2052689"/>
            <a:ext cx="5526055" cy="3923258"/>
          </a:xfrm>
          <a:prstGeom prst="rect">
            <a:avLst/>
          </a:prstGeom>
        </p:spPr>
        <p:txBody>
          <a:bodyPr/>
          <a:lstStyle>
            <a:lvl1pPr>
              <a:buClr>
                <a:schemeClr val="accent4"/>
              </a:buClr>
              <a:defRPr sz="3200" b="0" i="0">
                <a:latin typeface="Arial" panose="020B0604020202020204" pitchFamily="34" charset="0"/>
              </a:defRPr>
            </a:lvl1pPr>
            <a:lvl2pPr>
              <a:buClr>
                <a:schemeClr val="accent4"/>
              </a:buClr>
              <a:defRPr sz="2800" b="0" i="0">
                <a:latin typeface="Arial" panose="020B0604020202020204" pitchFamily="34" charset="0"/>
              </a:defRPr>
            </a:lvl2pPr>
            <a:lvl3pPr>
              <a:buClr>
                <a:schemeClr val="accent4"/>
              </a:buClr>
              <a:defRPr sz="2000" b="0" i="0">
                <a:latin typeface="Arial" panose="020B0604020202020204" pitchFamily="34" charset="0"/>
              </a:defRPr>
            </a:lvl3pPr>
            <a:lvl4pPr>
              <a:buClr>
                <a:schemeClr val="accent4"/>
              </a:buClr>
              <a:defRPr sz="1600" b="0" i="0">
                <a:latin typeface="Arial" panose="020B0604020202020204" pitchFamily="34" charset="0"/>
              </a:defRPr>
            </a:lvl4p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10" name="Text Placeholder 7">
            <a:extLst>
              <a:ext uri="{FF2B5EF4-FFF2-40B4-BE49-F238E27FC236}">
                <a16:creationId xmlns:a16="http://schemas.microsoft.com/office/drawing/2014/main" id="{0ADF26D0-AD28-CD45-AECF-962C37E8751D}"/>
              </a:ext>
            </a:extLst>
          </p:cNvPr>
          <p:cNvSpPr>
            <a:spLocks noGrp="1"/>
          </p:cNvSpPr>
          <p:nvPr>
            <p:ph type="body" sz="quarter" idx="13" hasCustomPrompt="1"/>
          </p:nvPr>
        </p:nvSpPr>
        <p:spPr>
          <a:xfrm>
            <a:off x="13605352" y="7701698"/>
            <a:ext cx="547065" cy="235671"/>
          </a:xfrm>
          <a:prstGeom prst="rect">
            <a:avLst/>
          </a:prstGeom>
        </p:spPr>
        <p:txBody>
          <a:bodyPr lIns="0" tIns="0" rIns="0" bIns="0"/>
          <a:lstStyle>
            <a:lvl1pPr marL="0" indent="0" algn="r">
              <a:buNone/>
              <a:defRPr sz="1600" b="0" i="0">
                <a:latin typeface="Arial" panose="020B0604020202020204" pitchFamily="34" charset="0"/>
              </a:defRPr>
            </a:lvl1pPr>
          </a:lstStyle>
          <a:p>
            <a:pPr lvl="0"/>
            <a:fld id="{55AD9534-E3B7-FB4D-BF87-A658343D4C56}" type="slidenum">
              <a:rPr lang="en-US" sz="1200" smtClean="0"/>
              <a:t>‹#›</a:t>
            </a:fld>
            <a:endParaRPr lang="en-US" dirty="0"/>
          </a:p>
        </p:txBody>
      </p:sp>
    </p:spTree>
    <p:extLst>
      <p:ext uri="{BB962C8B-B14F-4D97-AF65-F5344CB8AC3E}">
        <p14:creationId xmlns:p14="http://schemas.microsoft.com/office/powerpoint/2010/main" val="306925463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1.jpeg"/><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1" cstate="print">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760967889"/>
      </p:ext>
    </p:extLst>
  </p:cSld>
  <p:clrMap bg1="lt1" tx1="dk1" bg2="lt2" tx2="dk2" accent1="accent1" accent2="accent2" accent3="accent3" accent4="accent4" accent5="accent5" accent6="accent6" hlink="hlink" folHlink="folHlink"/>
  <p:sldLayoutIdLst>
    <p:sldLayoutId id="2147483698" r:id="rId1"/>
    <p:sldLayoutId id="2147483699" r:id="rId2"/>
    <p:sldLayoutId id="2147483700" r:id="rId3"/>
    <p:sldLayoutId id="2147483671" r:id="rId4"/>
    <p:sldLayoutId id="2147483701" r:id="rId5"/>
    <p:sldLayoutId id="2147483702" r:id="rId6"/>
    <p:sldLayoutId id="2147483706" r:id="rId7"/>
    <p:sldLayoutId id="2147483703" r:id="rId8"/>
    <p:sldLayoutId id="2147483707" r:id="rId9"/>
  </p:sldLayoutIdLst>
  <p:hf hdr="0" ftr="0" dt="0"/>
  <p:txStyles>
    <p:titleStyle>
      <a:lvl1pPr algn="ctr" defTabSz="731520" rtl="0" eaLnBrk="1" latinLnBrk="0" hangingPunct="1">
        <a:spcBef>
          <a:spcPct val="0"/>
        </a:spcBef>
        <a:buNone/>
        <a:defRPr sz="7000" kern="1200">
          <a:solidFill>
            <a:schemeClr val="tx1"/>
          </a:solidFill>
          <a:latin typeface="+mj-lt"/>
          <a:ea typeface="+mj-ea"/>
          <a:cs typeface="+mj-cs"/>
        </a:defRPr>
      </a:lvl1pPr>
    </p:titleStyle>
    <p:bodyStyle>
      <a:lvl1pPr marL="548640" indent="-548640" algn="l" defTabSz="731520" rtl="0" eaLnBrk="1" latinLnBrk="0" hangingPunct="1">
        <a:spcBef>
          <a:spcPct val="20000"/>
        </a:spcBef>
        <a:buFont typeface="Arial"/>
        <a:buChar char="•"/>
        <a:defRPr sz="5100" kern="1200">
          <a:solidFill>
            <a:schemeClr val="tx1"/>
          </a:solidFill>
          <a:latin typeface="+mn-lt"/>
          <a:ea typeface="+mn-ea"/>
          <a:cs typeface="+mn-cs"/>
        </a:defRPr>
      </a:lvl1pPr>
      <a:lvl2pPr marL="1188720" indent="-457200" algn="l" defTabSz="731520" rtl="0" eaLnBrk="1" latinLnBrk="0" hangingPunct="1">
        <a:spcBef>
          <a:spcPct val="20000"/>
        </a:spcBef>
        <a:buFont typeface="Arial"/>
        <a:buChar char="–"/>
        <a:defRPr sz="4500" kern="1200">
          <a:solidFill>
            <a:schemeClr val="tx1"/>
          </a:solidFill>
          <a:latin typeface="+mn-lt"/>
          <a:ea typeface="+mn-ea"/>
          <a:cs typeface="+mn-cs"/>
        </a:defRPr>
      </a:lvl2pPr>
      <a:lvl3pPr marL="1828800" indent="-365760" algn="l" defTabSz="731520" rtl="0" eaLnBrk="1" latinLnBrk="0" hangingPunct="1">
        <a:spcBef>
          <a:spcPct val="20000"/>
        </a:spcBef>
        <a:buFont typeface="Arial"/>
        <a:buChar char="•"/>
        <a:defRPr sz="3800" kern="1200">
          <a:solidFill>
            <a:schemeClr val="tx1"/>
          </a:solidFill>
          <a:latin typeface="+mn-lt"/>
          <a:ea typeface="+mn-ea"/>
          <a:cs typeface="+mn-cs"/>
        </a:defRPr>
      </a:lvl3pPr>
      <a:lvl4pPr marL="2560320" indent="-365760" algn="l" defTabSz="731520" rtl="0" eaLnBrk="1" latinLnBrk="0" hangingPunct="1">
        <a:spcBef>
          <a:spcPct val="20000"/>
        </a:spcBef>
        <a:buFont typeface="Arial"/>
        <a:buChar char="–"/>
        <a:defRPr sz="3200" kern="1200">
          <a:solidFill>
            <a:schemeClr val="tx1"/>
          </a:solidFill>
          <a:latin typeface="+mn-lt"/>
          <a:ea typeface="+mn-ea"/>
          <a:cs typeface="+mn-cs"/>
        </a:defRPr>
      </a:lvl4pPr>
      <a:lvl5pPr marL="3291840" indent="-365760" algn="l" defTabSz="731520" rtl="0" eaLnBrk="1" latinLnBrk="0" hangingPunct="1">
        <a:spcBef>
          <a:spcPct val="20000"/>
        </a:spcBef>
        <a:buFont typeface="Arial"/>
        <a:buChar char="»"/>
        <a:defRPr sz="3200" kern="1200">
          <a:solidFill>
            <a:schemeClr val="tx1"/>
          </a:solidFill>
          <a:latin typeface="+mn-lt"/>
          <a:ea typeface="+mn-ea"/>
          <a:cs typeface="+mn-cs"/>
        </a:defRPr>
      </a:lvl5pPr>
      <a:lvl6pPr marL="4023360" indent="-365760" algn="l" defTabSz="731520" rtl="0" eaLnBrk="1" latinLnBrk="0" hangingPunct="1">
        <a:spcBef>
          <a:spcPct val="20000"/>
        </a:spcBef>
        <a:buFont typeface="Arial"/>
        <a:buChar char="•"/>
        <a:defRPr sz="3200" kern="1200">
          <a:solidFill>
            <a:schemeClr val="tx1"/>
          </a:solidFill>
          <a:latin typeface="+mn-lt"/>
          <a:ea typeface="+mn-ea"/>
          <a:cs typeface="+mn-cs"/>
        </a:defRPr>
      </a:lvl6pPr>
      <a:lvl7pPr marL="4754880" indent="-365760" algn="l" defTabSz="731520" rtl="0" eaLnBrk="1" latinLnBrk="0" hangingPunct="1">
        <a:spcBef>
          <a:spcPct val="20000"/>
        </a:spcBef>
        <a:buFont typeface="Arial"/>
        <a:buChar char="•"/>
        <a:defRPr sz="3200" kern="1200">
          <a:solidFill>
            <a:schemeClr val="tx1"/>
          </a:solidFill>
          <a:latin typeface="+mn-lt"/>
          <a:ea typeface="+mn-ea"/>
          <a:cs typeface="+mn-cs"/>
        </a:defRPr>
      </a:lvl7pPr>
      <a:lvl8pPr marL="5486400" indent="-365760" algn="l" defTabSz="731520" rtl="0" eaLnBrk="1" latinLnBrk="0" hangingPunct="1">
        <a:spcBef>
          <a:spcPct val="20000"/>
        </a:spcBef>
        <a:buFont typeface="Arial"/>
        <a:buChar char="•"/>
        <a:defRPr sz="3200" kern="1200">
          <a:solidFill>
            <a:schemeClr val="tx1"/>
          </a:solidFill>
          <a:latin typeface="+mn-lt"/>
          <a:ea typeface="+mn-ea"/>
          <a:cs typeface="+mn-cs"/>
        </a:defRPr>
      </a:lvl8pPr>
      <a:lvl9pPr marL="6217920" indent="-365760" algn="l" defTabSz="731520" rtl="0" eaLnBrk="1" latinLnBrk="0" hangingPunct="1">
        <a:spcBef>
          <a:spcPct val="20000"/>
        </a:spcBef>
        <a:buFont typeface="Arial"/>
        <a:buChar char="•"/>
        <a:defRPr sz="3200" kern="1200">
          <a:solidFill>
            <a:schemeClr val="tx1"/>
          </a:solidFill>
          <a:latin typeface="+mn-lt"/>
          <a:ea typeface="+mn-ea"/>
          <a:cs typeface="+mn-cs"/>
        </a:defRPr>
      </a:lvl9pPr>
    </p:bodyStyle>
    <p:otherStyle>
      <a:defPPr>
        <a:defRPr lang="en-US"/>
      </a:defPPr>
      <a:lvl1pPr marL="0" algn="l" defTabSz="731520" rtl="0" eaLnBrk="1" latinLnBrk="0" hangingPunct="1">
        <a:defRPr sz="2900" kern="1200">
          <a:solidFill>
            <a:schemeClr val="tx1"/>
          </a:solidFill>
          <a:latin typeface="+mn-lt"/>
          <a:ea typeface="+mn-ea"/>
          <a:cs typeface="+mn-cs"/>
        </a:defRPr>
      </a:lvl1pPr>
      <a:lvl2pPr marL="731520" algn="l" defTabSz="731520" rtl="0" eaLnBrk="1" latinLnBrk="0" hangingPunct="1">
        <a:defRPr sz="2900" kern="1200">
          <a:solidFill>
            <a:schemeClr val="tx1"/>
          </a:solidFill>
          <a:latin typeface="+mn-lt"/>
          <a:ea typeface="+mn-ea"/>
          <a:cs typeface="+mn-cs"/>
        </a:defRPr>
      </a:lvl2pPr>
      <a:lvl3pPr marL="1463040" algn="l" defTabSz="731520" rtl="0" eaLnBrk="1" latinLnBrk="0" hangingPunct="1">
        <a:defRPr sz="2900" kern="1200">
          <a:solidFill>
            <a:schemeClr val="tx1"/>
          </a:solidFill>
          <a:latin typeface="+mn-lt"/>
          <a:ea typeface="+mn-ea"/>
          <a:cs typeface="+mn-cs"/>
        </a:defRPr>
      </a:lvl3pPr>
      <a:lvl4pPr marL="2194560" algn="l" defTabSz="731520" rtl="0" eaLnBrk="1" latinLnBrk="0" hangingPunct="1">
        <a:defRPr sz="2900" kern="1200">
          <a:solidFill>
            <a:schemeClr val="tx1"/>
          </a:solidFill>
          <a:latin typeface="+mn-lt"/>
          <a:ea typeface="+mn-ea"/>
          <a:cs typeface="+mn-cs"/>
        </a:defRPr>
      </a:lvl4pPr>
      <a:lvl5pPr marL="2926080" algn="l" defTabSz="731520" rtl="0" eaLnBrk="1" latinLnBrk="0" hangingPunct="1">
        <a:defRPr sz="2900" kern="1200">
          <a:solidFill>
            <a:schemeClr val="tx1"/>
          </a:solidFill>
          <a:latin typeface="+mn-lt"/>
          <a:ea typeface="+mn-ea"/>
          <a:cs typeface="+mn-cs"/>
        </a:defRPr>
      </a:lvl5pPr>
      <a:lvl6pPr marL="3657600" algn="l" defTabSz="731520" rtl="0" eaLnBrk="1" latinLnBrk="0" hangingPunct="1">
        <a:defRPr sz="2900" kern="1200">
          <a:solidFill>
            <a:schemeClr val="tx1"/>
          </a:solidFill>
          <a:latin typeface="+mn-lt"/>
          <a:ea typeface="+mn-ea"/>
          <a:cs typeface="+mn-cs"/>
        </a:defRPr>
      </a:lvl6pPr>
      <a:lvl7pPr marL="4389120" algn="l" defTabSz="731520" rtl="0" eaLnBrk="1" latinLnBrk="0" hangingPunct="1">
        <a:defRPr sz="2900" kern="1200">
          <a:solidFill>
            <a:schemeClr val="tx1"/>
          </a:solidFill>
          <a:latin typeface="+mn-lt"/>
          <a:ea typeface="+mn-ea"/>
          <a:cs typeface="+mn-cs"/>
        </a:defRPr>
      </a:lvl7pPr>
      <a:lvl8pPr marL="5120640" algn="l" defTabSz="731520" rtl="0" eaLnBrk="1" latinLnBrk="0" hangingPunct="1">
        <a:defRPr sz="2900" kern="1200">
          <a:solidFill>
            <a:schemeClr val="tx1"/>
          </a:solidFill>
          <a:latin typeface="+mn-lt"/>
          <a:ea typeface="+mn-ea"/>
          <a:cs typeface="+mn-cs"/>
        </a:defRPr>
      </a:lvl8pPr>
      <a:lvl9pPr marL="5852160" algn="l" defTabSz="731520" rtl="0" eaLnBrk="1" latinLnBrk="0" hangingPunct="1">
        <a:defRPr sz="29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39938402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3A6360E3-1E9D-CC47-844D-F7044F722D2D}"/>
              </a:ext>
            </a:extLst>
          </p:cNvPr>
          <p:cNvSpPr>
            <a:spLocks noGrp="1"/>
          </p:cNvSpPr>
          <p:nvPr>
            <p:ph type="body" sz="quarter" idx="10"/>
          </p:nvPr>
        </p:nvSpPr>
        <p:spPr>
          <a:xfrm>
            <a:off x="436563" y="2035896"/>
            <a:ext cx="5091401" cy="3970337"/>
          </a:xfrm>
        </p:spPr>
        <p:txBody>
          <a:bodyPr/>
          <a:lstStyle/>
          <a:p>
            <a:r>
              <a:rPr lang="en-US" dirty="0"/>
              <a:t>Title:</a:t>
            </a:r>
          </a:p>
          <a:p>
            <a:r>
              <a:rPr lang="en-US" dirty="0"/>
              <a:t>Author/s:</a:t>
            </a:r>
          </a:p>
        </p:txBody>
      </p:sp>
    </p:spTree>
    <p:extLst>
      <p:ext uri="{BB962C8B-B14F-4D97-AF65-F5344CB8AC3E}">
        <p14:creationId xmlns:p14="http://schemas.microsoft.com/office/powerpoint/2010/main" val="399861772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4B61D393-2CFC-B34A-9E4E-273DE0462991}"/>
              </a:ext>
            </a:extLst>
          </p:cNvPr>
          <p:cNvSpPr>
            <a:spLocks noGrp="1"/>
          </p:cNvSpPr>
          <p:nvPr>
            <p:ph type="body" sz="quarter" idx="10"/>
          </p:nvPr>
        </p:nvSpPr>
        <p:spPr>
          <a:xfrm>
            <a:off x="436563" y="2035896"/>
            <a:ext cx="4945928" cy="3970337"/>
          </a:xfrm>
        </p:spPr>
        <p:txBody>
          <a:bodyPr/>
          <a:lstStyle/>
          <a:p>
            <a:r>
              <a:rPr lang="en-US" dirty="0"/>
              <a:t>Disclosures:</a:t>
            </a:r>
          </a:p>
        </p:txBody>
      </p:sp>
    </p:spTree>
    <p:extLst>
      <p:ext uri="{BB962C8B-B14F-4D97-AF65-F5344CB8AC3E}">
        <p14:creationId xmlns:p14="http://schemas.microsoft.com/office/powerpoint/2010/main" val="357430731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prstGeom prst="rect">
            <a:avLst/>
          </a:prstGeom>
        </p:spPr>
        <p:txBody>
          <a:bodyPr/>
          <a:lstStyle/>
          <a:p>
            <a:r>
              <a:rPr lang="en-US" dirty="0">
                <a:solidFill>
                  <a:schemeClr val="bg1"/>
                </a:solidFill>
              </a:rPr>
              <a:t>Slide title runs here to</a:t>
            </a:r>
            <a:br>
              <a:rPr lang="en-US" dirty="0">
                <a:solidFill>
                  <a:schemeClr val="bg1"/>
                </a:solidFill>
              </a:rPr>
            </a:br>
            <a:r>
              <a:rPr lang="en-US" dirty="0">
                <a:solidFill>
                  <a:schemeClr val="bg1"/>
                </a:solidFill>
              </a:rPr>
              <a:t>two lines if necessary.</a:t>
            </a:r>
          </a:p>
        </p:txBody>
      </p:sp>
      <p:sp>
        <p:nvSpPr>
          <p:cNvPr id="4" name="Content Placeholder 3">
            <a:extLst>
              <a:ext uri="{FF2B5EF4-FFF2-40B4-BE49-F238E27FC236}">
                <a16:creationId xmlns:a16="http://schemas.microsoft.com/office/drawing/2014/main" id="{E7C4B2D4-3ECC-D649-BEA0-AE3F27DE021C}"/>
              </a:ext>
            </a:extLst>
          </p:cNvPr>
          <p:cNvSpPr>
            <a:spLocks noGrp="1"/>
          </p:cNvSpPr>
          <p:nvPr>
            <p:ph sz="quarter" idx="10"/>
          </p:nvPr>
        </p:nvSpPr>
        <p:spPr/>
        <p:txBody>
          <a:bodyPr/>
          <a:lstStyle/>
          <a:p>
            <a:r>
              <a:rPr lang="en-US" dirty="0"/>
              <a:t>This is display text. It is not here to be read. It is here to show how this document will look when populated with real text. This is display text. It is not here to be read. This is display text. It is not here to be read. It is here to show how this document will look when populated with real text. This is display text. It is not here to be read. </a:t>
            </a:r>
          </a:p>
        </p:txBody>
      </p:sp>
      <p:sp>
        <p:nvSpPr>
          <p:cNvPr id="6" name="Text Placeholder 7">
            <a:extLst>
              <a:ext uri="{FF2B5EF4-FFF2-40B4-BE49-F238E27FC236}">
                <a16:creationId xmlns:a16="http://schemas.microsoft.com/office/drawing/2014/main" id="{4C3B8138-B6EE-FE41-B0CB-E09A91D09EC9}"/>
              </a:ext>
            </a:extLst>
          </p:cNvPr>
          <p:cNvSpPr>
            <a:spLocks noGrp="1"/>
          </p:cNvSpPr>
          <p:nvPr>
            <p:ph type="body" sz="quarter" idx="11" hasCustomPrompt="1"/>
          </p:nvPr>
        </p:nvSpPr>
        <p:spPr>
          <a:xfrm>
            <a:off x="13605352" y="7701698"/>
            <a:ext cx="547065" cy="235671"/>
          </a:xfrm>
          <a:prstGeom prst="rect">
            <a:avLst/>
          </a:prstGeom>
        </p:spPr>
        <p:txBody>
          <a:bodyPr lIns="0" tIns="0" rIns="0" bIns="0"/>
          <a:lstStyle>
            <a:lvl1pPr marL="0" indent="0" algn="r">
              <a:buNone/>
              <a:defRPr sz="1600" b="1"/>
            </a:lvl1pPr>
          </a:lstStyle>
          <a:p>
            <a:pPr lvl="0"/>
            <a:fld id="{55AD9534-E3B7-FB4D-BF87-A658343D4C56}" type="slidenum">
              <a:rPr lang="en-US" sz="1200" smtClean="0"/>
              <a:t>4</a:t>
            </a:fld>
            <a:endParaRPr lang="en-US" dirty="0"/>
          </a:p>
        </p:txBody>
      </p:sp>
    </p:spTree>
    <p:extLst>
      <p:ext uri="{BB962C8B-B14F-4D97-AF65-F5344CB8AC3E}">
        <p14:creationId xmlns:p14="http://schemas.microsoft.com/office/powerpoint/2010/main" val="105711645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D840B3-F067-834B-9C99-BD426264DBD2}"/>
              </a:ext>
            </a:extLst>
          </p:cNvPr>
          <p:cNvSpPr>
            <a:spLocks noGrp="1"/>
          </p:cNvSpPr>
          <p:nvPr>
            <p:ph type="title"/>
          </p:nvPr>
        </p:nvSpPr>
        <p:spPr>
          <a:prstGeom prst="rect">
            <a:avLst/>
          </a:prstGeom>
        </p:spPr>
        <p:txBody>
          <a:bodyPr/>
          <a:lstStyle/>
          <a:p>
            <a:r>
              <a:rPr lang="en-US" dirty="0">
                <a:solidFill>
                  <a:schemeClr val="bg1"/>
                </a:solidFill>
              </a:rPr>
              <a:t>Slide title runs here to</a:t>
            </a:r>
            <a:br>
              <a:rPr lang="en-US" dirty="0">
                <a:solidFill>
                  <a:schemeClr val="bg1"/>
                </a:solidFill>
              </a:rPr>
            </a:br>
            <a:r>
              <a:rPr lang="en-US" dirty="0">
                <a:solidFill>
                  <a:schemeClr val="bg1"/>
                </a:solidFill>
              </a:rPr>
              <a:t>two lines if necessary.</a:t>
            </a:r>
          </a:p>
        </p:txBody>
      </p:sp>
      <p:sp>
        <p:nvSpPr>
          <p:cNvPr id="6" name="Content Placeholder 5">
            <a:extLst>
              <a:ext uri="{FF2B5EF4-FFF2-40B4-BE49-F238E27FC236}">
                <a16:creationId xmlns:a16="http://schemas.microsoft.com/office/drawing/2014/main" id="{51925464-27DE-6745-9209-3B5F50E4AECE}"/>
              </a:ext>
            </a:extLst>
          </p:cNvPr>
          <p:cNvSpPr>
            <a:spLocks noGrp="1"/>
          </p:cNvSpPr>
          <p:nvPr>
            <p:ph sz="quarter" idx="10"/>
          </p:nvPr>
        </p:nvSpPr>
        <p:spPr/>
        <p:txBody>
          <a:bodyPr/>
          <a:lstStyle/>
          <a:p>
            <a:r>
              <a:rPr lang="en-US" dirty="0"/>
              <a:t>This is display text. It is not here to be read. It is here to show how this document will look when populated with real text. This is display text. It is not here to be read. This is display text. It is not here to be read. It is here to show how this document will look when populated with real text. This is display text. It is not here to be read. </a:t>
            </a:r>
          </a:p>
        </p:txBody>
      </p:sp>
      <p:sp>
        <p:nvSpPr>
          <p:cNvPr id="7" name="Text Placeholder 7">
            <a:extLst>
              <a:ext uri="{FF2B5EF4-FFF2-40B4-BE49-F238E27FC236}">
                <a16:creationId xmlns:a16="http://schemas.microsoft.com/office/drawing/2014/main" id="{7A74CEB6-14BE-7E4F-AB21-CBD334B3CE24}"/>
              </a:ext>
            </a:extLst>
          </p:cNvPr>
          <p:cNvSpPr>
            <a:spLocks noGrp="1"/>
          </p:cNvSpPr>
          <p:nvPr>
            <p:ph type="body" sz="quarter" idx="11" hasCustomPrompt="1"/>
          </p:nvPr>
        </p:nvSpPr>
        <p:spPr>
          <a:xfrm>
            <a:off x="12233752" y="7701698"/>
            <a:ext cx="547065" cy="235671"/>
          </a:xfrm>
          <a:prstGeom prst="rect">
            <a:avLst/>
          </a:prstGeom>
        </p:spPr>
        <p:txBody>
          <a:bodyPr lIns="0" tIns="0" rIns="0" bIns="0"/>
          <a:lstStyle>
            <a:lvl1pPr marL="0" indent="0" algn="r">
              <a:buNone/>
              <a:defRPr sz="1600" b="1">
                <a:solidFill>
                  <a:schemeClr val="bg1"/>
                </a:solidFill>
              </a:defRPr>
            </a:lvl1pPr>
          </a:lstStyle>
          <a:p>
            <a:pPr lvl="0"/>
            <a:fld id="{55AD9534-E3B7-FB4D-BF87-A658343D4C56}" type="slidenum">
              <a:rPr lang="en-US" sz="1200" smtClean="0"/>
              <a:t>5</a:t>
            </a:fld>
            <a:endParaRPr lang="en-US" dirty="0"/>
          </a:p>
        </p:txBody>
      </p:sp>
    </p:spTree>
    <p:extLst>
      <p:ext uri="{BB962C8B-B14F-4D97-AF65-F5344CB8AC3E}">
        <p14:creationId xmlns:p14="http://schemas.microsoft.com/office/powerpoint/2010/main" val="353437820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Object 3"/>
          <p:cNvGraphicFramePr>
            <a:graphicFrameLocks noChangeAspect="1"/>
          </p:cNvGraphicFramePr>
          <p:nvPr>
            <p:extLst>
              <p:ext uri="{D42A27DB-BD31-4B8C-83A1-F6EECF244321}">
                <p14:modId xmlns:p14="http://schemas.microsoft.com/office/powerpoint/2010/main" val="108721931"/>
              </p:ext>
            </p:extLst>
          </p:nvPr>
        </p:nvGraphicFramePr>
        <p:xfrm>
          <a:off x="2012142" y="1586174"/>
          <a:ext cx="12639040" cy="5124450"/>
        </p:xfrm>
        <a:graphic>
          <a:graphicData uri="http://schemas.openxmlformats.org/drawingml/2006/chart">
            <c:chart xmlns:c="http://schemas.openxmlformats.org/drawingml/2006/chart" xmlns:r="http://schemas.openxmlformats.org/officeDocument/2006/relationships" r:id="rId2"/>
          </a:graphicData>
        </a:graphic>
      </p:graphicFrame>
      <p:sp>
        <p:nvSpPr>
          <p:cNvPr id="6" name="Text Box 4"/>
          <p:cNvSpPr txBox="1">
            <a:spLocks noChangeArrowheads="1"/>
          </p:cNvSpPr>
          <p:nvPr/>
        </p:nvSpPr>
        <p:spPr bwMode="gray">
          <a:xfrm>
            <a:off x="3015534" y="1374777"/>
            <a:ext cx="9174480" cy="451984"/>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130622" tIns="65310" rIns="130622" bIns="65310" anchor="b">
            <a:spAutoFit/>
          </a:bodyPr>
          <a:lstStyle/>
          <a:p>
            <a:pPr>
              <a:defRPr/>
            </a:pPr>
            <a:r>
              <a:rPr lang="en-US" sz="2100" b="1" dirty="0">
                <a:ea typeface="ＭＳ Ｐゴシック" charset="0"/>
              </a:rPr>
              <a:t>INSERT CHART TITLE</a:t>
            </a:r>
          </a:p>
        </p:txBody>
      </p:sp>
      <p:sp>
        <p:nvSpPr>
          <p:cNvPr id="7" name="Title 6">
            <a:extLst>
              <a:ext uri="{FF2B5EF4-FFF2-40B4-BE49-F238E27FC236}">
                <a16:creationId xmlns:a16="http://schemas.microsoft.com/office/drawing/2014/main" id="{B8EF29A6-3A28-2C45-B908-0DBB0D718DD6}"/>
              </a:ext>
            </a:extLst>
          </p:cNvPr>
          <p:cNvSpPr>
            <a:spLocks noGrp="1"/>
          </p:cNvSpPr>
          <p:nvPr>
            <p:ph type="title"/>
          </p:nvPr>
        </p:nvSpPr>
        <p:spPr/>
        <p:txBody>
          <a:bodyPr/>
          <a:lstStyle/>
          <a:p>
            <a:r>
              <a:rPr lang="en-US" dirty="0"/>
              <a:t>This is a Sample of a Bar Chart</a:t>
            </a:r>
          </a:p>
        </p:txBody>
      </p:sp>
      <p:sp>
        <p:nvSpPr>
          <p:cNvPr id="8" name="Text Placeholder 7">
            <a:extLst>
              <a:ext uri="{FF2B5EF4-FFF2-40B4-BE49-F238E27FC236}">
                <a16:creationId xmlns:a16="http://schemas.microsoft.com/office/drawing/2014/main" id="{37EE47B9-9AAF-824F-B360-6521C418846D}"/>
              </a:ext>
            </a:extLst>
          </p:cNvPr>
          <p:cNvSpPr>
            <a:spLocks noGrp="1"/>
          </p:cNvSpPr>
          <p:nvPr>
            <p:ph type="body" sz="quarter" idx="11" hasCustomPrompt="1"/>
          </p:nvPr>
        </p:nvSpPr>
        <p:spPr>
          <a:xfrm>
            <a:off x="13605352" y="7701698"/>
            <a:ext cx="547065" cy="235671"/>
          </a:xfrm>
          <a:prstGeom prst="rect">
            <a:avLst/>
          </a:prstGeom>
        </p:spPr>
        <p:txBody>
          <a:bodyPr lIns="0" tIns="0" rIns="0" bIns="0"/>
          <a:lstStyle>
            <a:lvl1pPr marL="0" indent="0" algn="r">
              <a:buNone/>
              <a:defRPr sz="1600" b="1"/>
            </a:lvl1pPr>
          </a:lstStyle>
          <a:p>
            <a:pPr lvl="0"/>
            <a:fld id="{55AD9534-E3B7-FB4D-BF87-A658343D4C56}" type="slidenum">
              <a:rPr lang="en-US" sz="1200" smtClean="0"/>
              <a:t>6</a:t>
            </a:fld>
            <a:endParaRPr lang="en-US" dirty="0"/>
          </a:p>
        </p:txBody>
      </p:sp>
    </p:spTree>
    <p:extLst>
      <p:ext uri="{BB962C8B-B14F-4D97-AF65-F5344CB8AC3E}">
        <p14:creationId xmlns:p14="http://schemas.microsoft.com/office/powerpoint/2010/main" val="389431641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Object 3"/>
          <p:cNvGraphicFramePr>
            <a:graphicFrameLocks noChangeAspect="1"/>
          </p:cNvGraphicFramePr>
          <p:nvPr>
            <p:extLst>
              <p:ext uri="{D42A27DB-BD31-4B8C-83A1-F6EECF244321}">
                <p14:modId xmlns:p14="http://schemas.microsoft.com/office/powerpoint/2010/main" val="924732401"/>
              </p:ext>
            </p:extLst>
          </p:nvPr>
        </p:nvGraphicFramePr>
        <p:xfrm>
          <a:off x="2459321" y="1814774"/>
          <a:ext cx="11199255" cy="5124450"/>
        </p:xfrm>
        <a:graphic>
          <a:graphicData uri="http://schemas.openxmlformats.org/drawingml/2006/chart">
            <c:chart xmlns:c="http://schemas.openxmlformats.org/drawingml/2006/chart" xmlns:r="http://schemas.openxmlformats.org/officeDocument/2006/relationships" r:id="rId2"/>
          </a:graphicData>
        </a:graphic>
      </p:graphicFrame>
      <p:sp>
        <p:nvSpPr>
          <p:cNvPr id="8" name="Title 7">
            <a:extLst>
              <a:ext uri="{FF2B5EF4-FFF2-40B4-BE49-F238E27FC236}">
                <a16:creationId xmlns:a16="http://schemas.microsoft.com/office/drawing/2014/main" id="{1C70A0C2-A8A9-7547-9219-CBBE90769478}"/>
              </a:ext>
            </a:extLst>
          </p:cNvPr>
          <p:cNvSpPr>
            <a:spLocks noGrp="1"/>
          </p:cNvSpPr>
          <p:nvPr>
            <p:ph type="title"/>
          </p:nvPr>
        </p:nvSpPr>
        <p:spPr/>
        <p:txBody>
          <a:bodyPr/>
          <a:lstStyle/>
          <a:p>
            <a:r>
              <a:rPr lang="en-US" dirty="0"/>
              <a:t>This is a Sample of a Bar Chart</a:t>
            </a:r>
          </a:p>
        </p:txBody>
      </p:sp>
      <p:sp>
        <p:nvSpPr>
          <p:cNvPr id="9" name="Text Box 4">
            <a:extLst>
              <a:ext uri="{FF2B5EF4-FFF2-40B4-BE49-F238E27FC236}">
                <a16:creationId xmlns:a16="http://schemas.microsoft.com/office/drawing/2014/main" id="{1B28B005-AAD7-854A-8CED-BBBCBB275418}"/>
              </a:ext>
            </a:extLst>
          </p:cNvPr>
          <p:cNvSpPr txBox="1">
            <a:spLocks noChangeArrowheads="1"/>
          </p:cNvSpPr>
          <p:nvPr/>
        </p:nvSpPr>
        <p:spPr bwMode="gray">
          <a:xfrm>
            <a:off x="3015534" y="1374777"/>
            <a:ext cx="9174480" cy="451984"/>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130622" tIns="65310" rIns="130622" bIns="65310" anchor="b">
            <a:spAutoFit/>
          </a:bodyPr>
          <a:lstStyle/>
          <a:p>
            <a:pPr>
              <a:defRPr/>
            </a:pPr>
            <a:r>
              <a:rPr lang="en-US" sz="2100" b="1" dirty="0">
                <a:ea typeface="ＭＳ Ｐゴシック" charset="0"/>
              </a:rPr>
              <a:t>INSERT CHART TITLE</a:t>
            </a:r>
          </a:p>
        </p:txBody>
      </p:sp>
      <p:sp>
        <p:nvSpPr>
          <p:cNvPr id="10" name="Text Placeholder 7">
            <a:extLst>
              <a:ext uri="{FF2B5EF4-FFF2-40B4-BE49-F238E27FC236}">
                <a16:creationId xmlns:a16="http://schemas.microsoft.com/office/drawing/2014/main" id="{D8CF4D71-7B26-5443-92EC-367CC5164E3E}"/>
              </a:ext>
            </a:extLst>
          </p:cNvPr>
          <p:cNvSpPr>
            <a:spLocks noGrp="1"/>
          </p:cNvSpPr>
          <p:nvPr>
            <p:ph type="body" sz="quarter" idx="11" hasCustomPrompt="1"/>
          </p:nvPr>
        </p:nvSpPr>
        <p:spPr>
          <a:xfrm>
            <a:off x="13605352" y="7701698"/>
            <a:ext cx="547065" cy="235671"/>
          </a:xfrm>
          <a:prstGeom prst="rect">
            <a:avLst/>
          </a:prstGeom>
        </p:spPr>
        <p:txBody>
          <a:bodyPr lIns="0" tIns="0" rIns="0" bIns="0"/>
          <a:lstStyle>
            <a:lvl1pPr marL="0" indent="0" algn="r">
              <a:buNone/>
              <a:defRPr sz="1600" b="1"/>
            </a:lvl1pPr>
          </a:lstStyle>
          <a:p>
            <a:pPr lvl="0"/>
            <a:fld id="{55AD9534-E3B7-FB4D-BF87-A658343D4C56}" type="slidenum">
              <a:rPr lang="en-US" sz="1200" smtClean="0"/>
              <a:t>7</a:t>
            </a:fld>
            <a:endParaRPr lang="en-US" dirty="0"/>
          </a:p>
        </p:txBody>
      </p:sp>
    </p:spTree>
    <p:extLst>
      <p:ext uri="{BB962C8B-B14F-4D97-AF65-F5344CB8AC3E}">
        <p14:creationId xmlns:p14="http://schemas.microsoft.com/office/powerpoint/2010/main" val="987438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Object 5"/>
          <p:cNvGraphicFramePr>
            <a:graphicFrameLocks noChangeAspect="1"/>
          </p:cNvGraphicFramePr>
          <p:nvPr>
            <p:extLst>
              <p:ext uri="{D42A27DB-BD31-4B8C-83A1-F6EECF244321}">
                <p14:modId xmlns:p14="http://schemas.microsoft.com/office/powerpoint/2010/main" val="4066050388"/>
              </p:ext>
            </p:extLst>
          </p:nvPr>
        </p:nvGraphicFramePr>
        <p:xfrm>
          <a:off x="1573610" y="1358628"/>
          <a:ext cx="11684000" cy="5257800"/>
        </p:xfrm>
        <a:graphic>
          <a:graphicData uri="http://schemas.openxmlformats.org/drawingml/2006/chart">
            <c:chart xmlns:c="http://schemas.openxmlformats.org/drawingml/2006/chart" xmlns:r="http://schemas.openxmlformats.org/officeDocument/2006/relationships" r:id="rId2"/>
          </a:graphicData>
        </a:graphic>
      </p:graphicFrame>
      <p:sp>
        <p:nvSpPr>
          <p:cNvPr id="2" name="Title 1"/>
          <p:cNvSpPr>
            <a:spLocks noGrp="1"/>
          </p:cNvSpPr>
          <p:nvPr>
            <p:ph type="title"/>
          </p:nvPr>
        </p:nvSpPr>
        <p:spPr>
          <a:prstGeom prst="rect">
            <a:avLst/>
          </a:prstGeom>
        </p:spPr>
        <p:txBody>
          <a:bodyPr/>
          <a:lstStyle/>
          <a:p>
            <a:r>
              <a:rPr lang="en-US" dirty="0"/>
              <a:t>This is a Sample of a Pie Chart</a:t>
            </a:r>
          </a:p>
        </p:txBody>
      </p:sp>
      <p:sp>
        <p:nvSpPr>
          <p:cNvPr id="7" name="Text Box 4">
            <a:extLst>
              <a:ext uri="{FF2B5EF4-FFF2-40B4-BE49-F238E27FC236}">
                <a16:creationId xmlns:a16="http://schemas.microsoft.com/office/drawing/2014/main" id="{F1544195-D995-6F45-BBDE-C7F3FC30ECBB}"/>
              </a:ext>
            </a:extLst>
          </p:cNvPr>
          <p:cNvSpPr txBox="1">
            <a:spLocks noChangeArrowheads="1"/>
          </p:cNvSpPr>
          <p:nvPr/>
        </p:nvSpPr>
        <p:spPr bwMode="gray">
          <a:xfrm>
            <a:off x="3015534" y="1374777"/>
            <a:ext cx="9174480" cy="451984"/>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130622" tIns="65310" rIns="130622" bIns="65310" anchor="b">
            <a:spAutoFit/>
          </a:bodyPr>
          <a:lstStyle/>
          <a:p>
            <a:pPr>
              <a:defRPr/>
            </a:pPr>
            <a:r>
              <a:rPr lang="en-US" sz="2100" b="1" dirty="0">
                <a:ea typeface="ＭＳ Ｐゴシック" charset="0"/>
              </a:rPr>
              <a:t>INSERT CHART TITLE</a:t>
            </a:r>
          </a:p>
        </p:txBody>
      </p:sp>
      <p:sp>
        <p:nvSpPr>
          <p:cNvPr id="8" name="Text Placeholder 7">
            <a:extLst>
              <a:ext uri="{FF2B5EF4-FFF2-40B4-BE49-F238E27FC236}">
                <a16:creationId xmlns:a16="http://schemas.microsoft.com/office/drawing/2014/main" id="{1F644F4C-7E63-0D45-AE7F-364EE28A7F69}"/>
              </a:ext>
            </a:extLst>
          </p:cNvPr>
          <p:cNvSpPr>
            <a:spLocks noGrp="1"/>
          </p:cNvSpPr>
          <p:nvPr>
            <p:ph type="body" sz="quarter" idx="11" hasCustomPrompt="1"/>
          </p:nvPr>
        </p:nvSpPr>
        <p:spPr>
          <a:xfrm>
            <a:off x="13605352" y="7701698"/>
            <a:ext cx="547065" cy="235671"/>
          </a:xfrm>
          <a:prstGeom prst="rect">
            <a:avLst/>
          </a:prstGeom>
        </p:spPr>
        <p:txBody>
          <a:bodyPr lIns="0" tIns="0" rIns="0" bIns="0"/>
          <a:lstStyle>
            <a:lvl1pPr marL="0" indent="0" algn="r">
              <a:buNone/>
              <a:defRPr sz="1600" b="1"/>
            </a:lvl1pPr>
          </a:lstStyle>
          <a:p>
            <a:pPr lvl="0"/>
            <a:fld id="{55AD9534-E3B7-FB4D-BF87-A658343D4C56}" type="slidenum">
              <a:rPr lang="en-US" sz="1200" smtClean="0"/>
              <a:t>8</a:t>
            </a:fld>
            <a:endParaRPr lang="en-US" dirty="0"/>
          </a:p>
        </p:txBody>
      </p:sp>
    </p:spTree>
    <p:extLst>
      <p:ext uri="{BB962C8B-B14F-4D97-AF65-F5344CB8AC3E}">
        <p14:creationId xmlns:p14="http://schemas.microsoft.com/office/powerpoint/2010/main" val="285665669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prstGeom prst="rect">
            <a:avLst/>
          </a:prstGeom>
        </p:spPr>
        <p:txBody>
          <a:bodyPr/>
          <a:lstStyle/>
          <a:p>
            <a:r>
              <a:rPr lang="en-US" dirty="0"/>
              <a:t>Slide title runs here to</a:t>
            </a:r>
            <a:br>
              <a:rPr lang="en-US" dirty="0"/>
            </a:br>
            <a:r>
              <a:rPr lang="en-US" dirty="0"/>
              <a:t>two lines if necessary.</a:t>
            </a:r>
          </a:p>
        </p:txBody>
      </p:sp>
      <p:sp>
        <p:nvSpPr>
          <p:cNvPr id="4" name="Content Placeholder 3">
            <a:extLst>
              <a:ext uri="{FF2B5EF4-FFF2-40B4-BE49-F238E27FC236}">
                <a16:creationId xmlns:a16="http://schemas.microsoft.com/office/drawing/2014/main" id="{93C7A0DA-3DBF-4D4D-B629-5578F6B646E8}"/>
              </a:ext>
            </a:extLst>
          </p:cNvPr>
          <p:cNvSpPr>
            <a:spLocks noGrp="1"/>
          </p:cNvSpPr>
          <p:nvPr>
            <p:ph sz="quarter" idx="10"/>
          </p:nvPr>
        </p:nvSpPr>
        <p:spPr/>
        <p:txBody>
          <a:bodyPr/>
          <a:lstStyle/>
          <a:p>
            <a:r>
              <a:rPr lang="en-US" dirty="0"/>
              <a:t>This is display text. It is not here to be read. It is here to show how this document will look when populated with real text. This is display text. It is not here to be read. This is display text. It is not here to be read. It is here to show how this document will look when populated with real text. This is display text. It is not here to be read. </a:t>
            </a:r>
          </a:p>
        </p:txBody>
      </p:sp>
      <p:sp>
        <p:nvSpPr>
          <p:cNvPr id="6" name="Text Placeholder 7">
            <a:extLst>
              <a:ext uri="{FF2B5EF4-FFF2-40B4-BE49-F238E27FC236}">
                <a16:creationId xmlns:a16="http://schemas.microsoft.com/office/drawing/2014/main" id="{449DE2E0-CBA0-4D4D-BB39-1DF5141F0ED9}"/>
              </a:ext>
            </a:extLst>
          </p:cNvPr>
          <p:cNvSpPr>
            <a:spLocks noGrp="1"/>
          </p:cNvSpPr>
          <p:nvPr>
            <p:ph type="body" sz="quarter" idx="11" hasCustomPrompt="1"/>
          </p:nvPr>
        </p:nvSpPr>
        <p:spPr>
          <a:xfrm>
            <a:off x="13605352" y="7701698"/>
            <a:ext cx="547065" cy="235671"/>
          </a:xfrm>
          <a:prstGeom prst="rect">
            <a:avLst/>
          </a:prstGeom>
        </p:spPr>
        <p:txBody>
          <a:bodyPr lIns="0" tIns="0" rIns="0" bIns="0"/>
          <a:lstStyle>
            <a:lvl1pPr marL="0" indent="0" algn="r">
              <a:buNone/>
              <a:defRPr sz="1600" b="1"/>
            </a:lvl1pPr>
          </a:lstStyle>
          <a:p>
            <a:pPr lvl="0"/>
            <a:fld id="{55AD9534-E3B7-FB4D-BF87-A658343D4C56}" type="slidenum">
              <a:rPr lang="en-US" sz="1200" smtClean="0"/>
              <a:t>9</a:t>
            </a:fld>
            <a:endParaRPr lang="en-US" dirty="0"/>
          </a:p>
        </p:txBody>
      </p:sp>
    </p:spTree>
    <p:extLst>
      <p:ext uri="{BB962C8B-B14F-4D97-AF65-F5344CB8AC3E}">
        <p14:creationId xmlns:p14="http://schemas.microsoft.com/office/powerpoint/2010/main" val="3461905508"/>
      </p:ext>
    </p:extLst>
  </p:cSld>
  <p:clrMapOvr>
    <a:masterClrMapping/>
  </p:clrMapOvr>
</p:sld>
</file>

<file path=ppt/theme/theme1.xml><?xml version="1.0" encoding="utf-8"?>
<a:theme xmlns:a="http://schemas.openxmlformats.org/drawingml/2006/main" name="1_Office Theme">
  <a:themeElements>
    <a:clrScheme name="ISAKOS 2023">
      <a:dk1>
        <a:srgbClr val="446073"/>
      </a:dk1>
      <a:lt1>
        <a:srgbClr val="FFFFFF"/>
      </a:lt1>
      <a:dk2>
        <a:srgbClr val="446073"/>
      </a:dk2>
      <a:lt2>
        <a:srgbClr val="FFFFFF"/>
      </a:lt2>
      <a:accent1>
        <a:srgbClr val="EEDCA0"/>
      </a:accent1>
      <a:accent2>
        <a:srgbClr val="5EBDB1"/>
      </a:accent2>
      <a:accent3>
        <a:srgbClr val="E79E4C"/>
      </a:accent3>
      <a:accent4>
        <a:srgbClr val="E37668"/>
      </a:accent4>
      <a:accent5>
        <a:srgbClr val="5EBDB1"/>
      </a:accent5>
      <a:accent6>
        <a:srgbClr val="E79E4C"/>
      </a:accent6>
      <a:hlink>
        <a:srgbClr val="E37668"/>
      </a:hlink>
      <a:folHlink>
        <a:srgbClr val="E37668"/>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1105</TotalTime>
  <Words>348</Words>
  <Application>Microsoft Macintosh PowerPoint</Application>
  <PresentationFormat>Custom</PresentationFormat>
  <Paragraphs>29</Paragraphs>
  <Slides>9</Slides>
  <Notes>0</Notes>
  <HiddenSlides>0</HiddenSlides>
  <MMClips>0</MMClips>
  <ScaleCrop>false</ScaleCrop>
  <HeadingPairs>
    <vt:vector size="6" baseType="variant">
      <vt:variant>
        <vt:lpstr>Fonts Used</vt:lpstr>
      </vt:variant>
      <vt:variant>
        <vt:i4>1</vt:i4>
      </vt:variant>
      <vt:variant>
        <vt:lpstr>Theme</vt:lpstr>
      </vt:variant>
      <vt:variant>
        <vt:i4>1</vt:i4>
      </vt:variant>
      <vt:variant>
        <vt:lpstr>Slide Titles</vt:lpstr>
      </vt:variant>
      <vt:variant>
        <vt:i4>9</vt:i4>
      </vt:variant>
    </vt:vector>
  </HeadingPairs>
  <TitlesOfParts>
    <vt:vector size="11" baseType="lpstr">
      <vt:lpstr>Arial</vt:lpstr>
      <vt:lpstr>1_Office Theme</vt:lpstr>
      <vt:lpstr>PowerPoint Presentation</vt:lpstr>
      <vt:lpstr>PowerPoint Presentation</vt:lpstr>
      <vt:lpstr>PowerPoint Presentation</vt:lpstr>
      <vt:lpstr>Slide title runs here to two lines if necessary.</vt:lpstr>
      <vt:lpstr>Slide title runs here to two lines if necessary.</vt:lpstr>
      <vt:lpstr>This is a Sample of a Bar Chart</vt:lpstr>
      <vt:lpstr>This is a Sample of a Bar Chart</vt:lpstr>
      <vt:lpstr>This is a Sample of a Pie Chart</vt:lpstr>
      <vt:lpstr>Slide title runs here to two lines if necessary.</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This is a Sample of a Title Page</dc:title>
  <dc:subject/>
  <dc:creator/>
  <cp:keywords/>
  <dc:description/>
  <cp:lastModifiedBy>Joy Allen-Joseph</cp:lastModifiedBy>
  <cp:revision>120</cp:revision>
  <cp:lastPrinted>2005-01-21T06:21:56Z</cp:lastPrinted>
  <dcterms:created xsi:type="dcterms:W3CDTF">2013-01-15T22:21:49Z</dcterms:created>
  <dcterms:modified xsi:type="dcterms:W3CDTF">2022-12-07T17:48:40Z</dcterms:modified>
  <cp:category/>
</cp:coreProperties>
</file>