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2" r:id="rId2"/>
    <p:sldMasterId id="2147483684" r:id="rId3"/>
    <p:sldMasterId id="2147483668" r:id="rId4"/>
    <p:sldMasterId id="2147483686" r:id="rId5"/>
    <p:sldMasterId id="2147483670" r:id="rId6"/>
    <p:sldMasterId id="2147483674" r:id="rId7"/>
    <p:sldMasterId id="2147483672" r:id="rId8"/>
  </p:sldMasterIdLst>
  <p:notesMasterIdLst>
    <p:notesMasterId r:id="rId10"/>
  </p:notesMasterIdLst>
  <p:handoutMasterIdLst>
    <p:handoutMasterId r:id="rId11"/>
  </p:handoutMasterIdLst>
  <p:sldIdLst>
    <p:sldId id="256" r:id="rId9"/>
  </p:sldIdLst>
  <p:sldSz cx="14630400" cy="8229600"/>
  <p:notesSz cx="7099300" cy="9398000"/>
  <p:defaultTextStyle>
    <a:defPPr>
      <a:defRPr lang="en-US"/>
    </a:defPPr>
    <a:lvl1pPr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1pPr>
    <a:lvl2pPr marL="653077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2pPr>
    <a:lvl3pPr marL="1306155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3pPr>
    <a:lvl4pPr marL="1959233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4pPr>
    <a:lvl5pPr marL="2612311" algn="ctr" rtl="0" fontAlgn="base">
      <a:spcBef>
        <a:spcPct val="50000"/>
      </a:spcBef>
      <a:spcAft>
        <a:spcPct val="5000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5pPr>
    <a:lvl6pPr marL="3265388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6pPr>
    <a:lvl7pPr marL="3918465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7pPr>
    <a:lvl8pPr marL="4571543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8pPr>
    <a:lvl9pPr marL="5224620" algn="l" defTabSz="1306155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88">
          <p15:clr>
            <a:srgbClr val="A4A3A4"/>
          </p15:clr>
        </p15:guide>
        <p15:guide id="2" pos="550">
          <p15:clr>
            <a:srgbClr val="A4A3A4"/>
          </p15:clr>
        </p15:guide>
        <p15:guide id="3" orient="horz" pos="1356">
          <p15:clr>
            <a:srgbClr val="A4A3A4"/>
          </p15:clr>
        </p15:guide>
        <p15:guide id="4" pos="390">
          <p15:clr>
            <a:srgbClr val="A4A3A4"/>
          </p15:clr>
        </p15:guide>
        <p15:guide id="5" pos="3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B79"/>
    <a:srgbClr val="E7C65D"/>
    <a:srgbClr val="702082"/>
    <a:srgbClr val="F1B434"/>
    <a:srgbClr val="DC8633"/>
    <a:srgbClr val="0082BA"/>
    <a:srgbClr val="AD1AAC"/>
    <a:srgbClr val="84BD00"/>
    <a:srgbClr val="C4D600"/>
    <a:srgbClr val="7DA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 autoAdjust="0"/>
    <p:restoredTop sz="94558" autoAdjust="0"/>
  </p:normalViewPr>
  <p:slideViewPr>
    <p:cSldViewPr snapToGrid="0">
      <p:cViewPr varScale="1">
        <p:scale>
          <a:sx n="101" d="100"/>
          <a:sy n="101" d="100"/>
        </p:scale>
        <p:origin x="1072" y="184"/>
      </p:cViewPr>
      <p:guideLst>
        <p:guide orient="horz" pos="5088"/>
        <p:guide pos="550"/>
        <p:guide orient="horz" pos="1356"/>
        <p:guide pos="390"/>
        <p:guide pos="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endParaRPr lang="en-US"/>
          </a:p>
        </p:txBody>
      </p:sp>
      <p:sp>
        <p:nvSpPr>
          <p:cNvPr id="602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 b="1"/>
            </a:lvl1pPr>
          </a:lstStyle>
          <a:p>
            <a:fld id="{A438F4FD-6CCB-4046-8A92-3D30630F8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7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64050"/>
            <a:ext cx="5207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l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28100"/>
            <a:ext cx="30765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3" tIns="47132" rIns="94263" bIns="47132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fld id="{2704FE7F-26DA-4251-8478-E3A93E05B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4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653077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1306155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959233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261231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3265388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7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8"/>
          <p:cNvSpPr>
            <a:spLocks noGrp="1"/>
          </p:cNvSpPr>
          <p:nvPr>
            <p:ph sz="quarter" idx="10"/>
          </p:nvPr>
        </p:nvSpPr>
        <p:spPr>
          <a:xfrm>
            <a:off x="1828800" y="2370384"/>
            <a:ext cx="10270875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1828800" y="747247"/>
            <a:ext cx="10270490" cy="13716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460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1842868" y="2384452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1"/>
          </p:nvPr>
        </p:nvSpPr>
        <p:spPr>
          <a:xfrm>
            <a:off x="7150855" y="2385198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42868" y="761315"/>
            <a:ext cx="10270490" cy="13716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727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0"/>
          </p:nvPr>
        </p:nvSpPr>
        <p:spPr>
          <a:xfrm>
            <a:off x="1844540" y="2370384"/>
            <a:ext cx="10236200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1828800" y="747247"/>
            <a:ext cx="10270490" cy="13716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77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1828800" y="2370384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1"/>
          </p:nvPr>
        </p:nvSpPr>
        <p:spPr>
          <a:xfrm>
            <a:off x="7136787" y="2371130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1" y="747247"/>
            <a:ext cx="10270490" cy="13716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065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022" y="3575020"/>
            <a:ext cx="5080535" cy="17653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701" y="5792974"/>
            <a:ext cx="5111893" cy="651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05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072" y="2947853"/>
            <a:ext cx="5080535" cy="17653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500">
                <a:solidFill>
                  <a:srgbClr val="0020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1751" y="5056053"/>
            <a:ext cx="5164850" cy="2101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204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774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3360385" y="796638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354483" y="2370384"/>
            <a:ext cx="10236200" cy="39232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403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3360385" y="796638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0"/>
          </p:nvPr>
        </p:nvSpPr>
        <p:spPr>
          <a:xfrm>
            <a:off x="3354483" y="2370384"/>
            <a:ext cx="4985437" cy="39232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1"/>
          </p:nvPr>
        </p:nvSpPr>
        <p:spPr>
          <a:xfrm>
            <a:off x="8624561" y="2371130"/>
            <a:ext cx="4985437" cy="39232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4714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0"/>
          </p:nvPr>
        </p:nvSpPr>
        <p:spPr>
          <a:xfrm>
            <a:off x="438821" y="2370384"/>
            <a:ext cx="8391281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23081" y="747247"/>
            <a:ext cx="8407021" cy="13716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386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19100" y="2370384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1"/>
          </p:nvPr>
        </p:nvSpPr>
        <p:spPr>
          <a:xfrm>
            <a:off x="5727087" y="2371130"/>
            <a:ext cx="4686155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101" y="747247"/>
            <a:ext cx="9994141" cy="1371600"/>
          </a:xfrm>
          <a:prstGeom prst="rect">
            <a:avLst/>
          </a:prstGeom>
        </p:spPr>
        <p:txBody>
          <a:bodyPr vert="horz"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868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2014625" y="796638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0"/>
          </p:nvPr>
        </p:nvSpPr>
        <p:spPr>
          <a:xfrm>
            <a:off x="2008723" y="2370384"/>
            <a:ext cx="10236200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000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Grp="1" noChangeArrowheads="1"/>
          </p:cNvSpPr>
          <p:nvPr>
            <p:ph type="title"/>
          </p:nvPr>
        </p:nvSpPr>
        <p:spPr bwMode="gray">
          <a:xfrm>
            <a:off x="2014625" y="796638"/>
            <a:ext cx="10250332" cy="14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2008723" y="2370384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1"/>
          </p:nvPr>
        </p:nvSpPr>
        <p:spPr>
          <a:xfrm>
            <a:off x="7316710" y="2371130"/>
            <a:ext cx="4966483" cy="392325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946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5D3CCF-6D5E-0E4E-9A40-9463CA44EC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34" y="632839"/>
            <a:ext cx="7738533" cy="17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D73350-E4E3-794F-BB05-00172B06B6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64" y="241823"/>
            <a:ext cx="4937204" cy="11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1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2E7A7A-B55C-CB4F-B680-D2446BC84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64" y="241823"/>
            <a:ext cx="4937204" cy="11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4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705CD-1666-6240-9670-E785422EA3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7" y="6968544"/>
            <a:ext cx="4137433" cy="9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</p:sldLayoutIdLst>
  <p:txStyles>
    <p:titleStyle>
      <a:lvl1pPr algn="l" defTabSz="731520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41769-402F-5D48-9239-EC9D150AD4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172" y="6975524"/>
            <a:ext cx="4137433" cy="9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1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731520" rtl="0" eaLnBrk="1" latinLnBrk="0" hangingPunct="1">
        <a:spcBef>
          <a:spcPct val="0"/>
        </a:spcBef>
        <a:buNone/>
        <a:defRPr sz="4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65C463-68F1-5840-AE6B-93341E8D12F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7" y="6968544"/>
            <a:ext cx="4137433" cy="9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</p:sldLayoutIdLst>
  <p:txStyles>
    <p:titleStyle>
      <a:lvl1pPr algn="l" defTabSz="731520" rtl="0" eaLnBrk="1" latinLnBrk="0" hangingPunct="1">
        <a:spcBef>
          <a:spcPct val="0"/>
        </a:spcBef>
        <a:buNone/>
        <a:defRPr sz="4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79863-8795-934C-B192-C222A8A1A3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7" y="6968544"/>
            <a:ext cx="4137433" cy="9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6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</p:sldLayoutIdLst>
  <p:txStyles>
    <p:titleStyle>
      <a:lvl1pPr algn="l" defTabSz="731520" rtl="0" eaLnBrk="1" latinLnBrk="0" hangingPunct="1">
        <a:spcBef>
          <a:spcPct val="0"/>
        </a:spcBef>
        <a:buNone/>
        <a:defRPr sz="4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AE8CF-198E-3C43-8B2A-428FC02EAE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07" y="6968544"/>
            <a:ext cx="4137433" cy="9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txStyles>
    <p:titleStyle>
      <a:lvl1pPr algn="l" defTabSz="731520" rtl="0" eaLnBrk="1" latinLnBrk="0" hangingPunct="1">
        <a:spcBef>
          <a:spcPct val="0"/>
        </a:spcBef>
        <a:buNone/>
        <a:defRPr sz="4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1"/>
        </a:buClr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Tx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indent="-365760" algn="l" defTabSz="73152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E99CA0-479B-7646-A513-E9A9718BF980}"/>
              </a:ext>
            </a:extLst>
          </p:cNvPr>
          <p:cNvSpPr txBox="1"/>
          <p:nvPr/>
        </p:nvSpPr>
        <p:spPr>
          <a:xfrm>
            <a:off x="775234" y="3599383"/>
            <a:ext cx="608276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800" b="0" i="0" dirty="0">
                <a:solidFill>
                  <a:srgbClr val="F9EB79"/>
                </a:solidFill>
                <a:latin typeface="Futura Heavy"/>
                <a:cs typeface="Futura Heavy"/>
              </a:rPr>
              <a:t>JOIN US!</a:t>
            </a:r>
          </a:p>
        </p:txBody>
      </p:sp>
    </p:spTree>
    <p:extLst>
      <p:ext uri="{BB962C8B-B14F-4D97-AF65-F5344CB8AC3E}">
        <p14:creationId xmlns:p14="http://schemas.microsoft.com/office/powerpoint/2010/main" val="47939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8_Custom Design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ISAKOS 2021">
      <a:dk1>
        <a:srgbClr val="002045"/>
      </a:dk1>
      <a:lt1>
        <a:srgbClr val="FFFFFF"/>
      </a:lt1>
      <a:dk2>
        <a:srgbClr val="002045"/>
      </a:dk2>
      <a:lt2>
        <a:srgbClr val="FFFFFF"/>
      </a:lt2>
      <a:accent1>
        <a:srgbClr val="F37245"/>
      </a:accent1>
      <a:accent2>
        <a:srgbClr val="85D2DB"/>
      </a:accent2>
      <a:accent3>
        <a:srgbClr val="B4B033"/>
      </a:accent3>
      <a:accent4>
        <a:srgbClr val="82C6A1"/>
      </a:accent4>
      <a:accent5>
        <a:srgbClr val="69B6B1"/>
      </a:accent5>
      <a:accent6>
        <a:srgbClr val="F37245"/>
      </a:accent6>
      <a:hlink>
        <a:srgbClr val="85D2DB"/>
      </a:hlink>
      <a:folHlink>
        <a:srgbClr val="F3724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Futura Heavy</vt:lpstr>
      <vt:lpstr>Office Theme</vt:lpstr>
      <vt:lpstr>6_Custom Design</vt:lpstr>
      <vt:lpstr>7_Custom Design</vt:lpstr>
      <vt:lpstr>2_Custom Design</vt:lpstr>
      <vt:lpstr>8_Custom Design</vt:lpstr>
      <vt:lpstr>3_Custom Design</vt:lpstr>
      <vt:lpstr>5_Custom Design</vt:lpstr>
      <vt:lpstr>4_Custom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Sample of a Title Page</dc:title>
  <dc:subject/>
  <dc:creator/>
  <cp:keywords/>
  <dc:description/>
  <cp:lastModifiedBy>Kathleen Rankin</cp:lastModifiedBy>
  <cp:revision>105</cp:revision>
  <cp:lastPrinted>2005-01-21T06:21:56Z</cp:lastPrinted>
  <dcterms:created xsi:type="dcterms:W3CDTF">2013-01-15T22:21:49Z</dcterms:created>
  <dcterms:modified xsi:type="dcterms:W3CDTF">2021-03-01T15:53:32Z</dcterms:modified>
  <cp:category/>
</cp:coreProperties>
</file>